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63" r:id="rId4"/>
    <p:sldId id="260" r:id="rId5"/>
    <p:sldId id="261" r:id="rId6"/>
    <p:sldId id="258" r:id="rId7"/>
    <p:sldId id="257" r:id="rId8"/>
    <p:sldId id="266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30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6A7A51-94D7-4729-9771-A5652231676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E74CA69-A1BC-4936-BB37-BB40196F82CF}">
      <dgm:prSet phldrT="[Text]" custT="1"/>
      <dgm:spPr/>
      <dgm:t>
        <a:bodyPr/>
        <a:lstStyle/>
        <a:p>
          <a:r>
            <a:rPr lang="en-US" sz="2800" dirty="0" smtClean="0"/>
            <a:t>T</a:t>
          </a:r>
          <a:endParaRPr lang="en-US" sz="2800" dirty="0"/>
        </a:p>
      </dgm:t>
    </dgm:pt>
    <dgm:pt modelId="{17ACCB7F-CAD5-4BD7-95B2-68EAF7F3FEB6}" type="parTrans" cxnId="{2F99EA71-12F7-4B32-B5DC-767C5D8C019A}">
      <dgm:prSet/>
      <dgm:spPr/>
      <dgm:t>
        <a:bodyPr/>
        <a:lstStyle/>
        <a:p>
          <a:endParaRPr lang="en-US"/>
        </a:p>
      </dgm:t>
    </dgm:pt>
    <dgm:pt modelId="{A3D59A3A-530C-45A9-8E3F-436E00E9E0F3}" type="sibTrans" cxnId="{2F99EA71-12F7-4B32-B5DC-767C5D8C019A}">
      <dgm:prSet/>
      <dgm:spPr/>
      <dgm:t>
        <a:bodyPr/>
        <a:lstStyle/>
        <a:p>
          <a:endParaRPr lang="en-US"/>
        </a:p>
      </dgm:t>
    </dgm:pt>
    <dgm:pt modelId="{EA6FE799-C553-472E-8117-E5FE2B6E439F}">
      <dgm:prSet phldrT="[Text]" custT="1"/>
      <dgm:spPr/>
      <dgm:t>
        <a:bodyPr/>
        <a:lstStyle/>
        <a:p>
          <a:r>
            <a:rPr lang="en-US" sz="2800" dirty="0" smtClean="0"/>
            <a:t>Title</a:t>
          </a:r>
          <a:endParaRPr lang="en-US" sz="2800" dirty="0"/>
        </a:p>
      </dgm:t>
    </dgm:pt>
    <dgm:pt modelId="{3BFD07EB-F5C3-476D-8348-51B5F10FE683}" type="parTrans" cxnId="{6BAF1044-D9C9-45F0-87EB-9028E1252E17}">
      <dgm:prSet/>
      <dgm:spPr/>
      <dgm:t>
        <a:bodyPr/>
        <a:lstStyle/>
        <a:p>
          <a:endParaRPr lang="en-US"/>
        </a:p>
      </dgm:t>
    </dgm:pt>
    <dgm:pt modelId="{060F0D3F-057A-4F4B-9061-3879BCCC2C16}" type="sibTrans" cxnId="{6BAF1044-D9C9-45F0-87EB-9028E1252E17}">
      <dgm:prSet/>
      <dgm:spPr/>
      <dgm:t>
        <a:bodyPr/>
        <a:lstStyle/>
        <a:p>
          <a:endParaRPr lang="en-US"/>
        </a:p>
      </dgm:t>
    </dgm:pt>
    <dgm:pt modelId="{6220ED48-A00C-4A4A-B8B8-047C37EEF063}">
      <dgm:prSet phldrT="[Text]" custT="1"/>
      <dgm:spPr/>
      <dgm:t>
        <a:bodyPr/>
        <a:lstStyle/>
        <a:p>
          <a:r>
            <a:rPr lang="en-US" sz="2800" dirty="0" smtClean="0"/>
            <a:t>H</a:t>
          </a:r>
          <a:endParaRPr lang="en-US" sz="2800" dirty="0"/>
        </a:p>
      </dgm:t>
    </dgm:pt>
    <dgm:pt modelId="{084710AA-4D18-4678-A3F7-31D7C2042C39}" type="parTrans" cxnId="{C2A1783E-BBC7-4A55-B310-D024DF01DC9A}">
      <dgm:prSet/>
      <dgm:spPr/>
      <dgm:t>
        <a:bodyPr/>
        <a:lstStyle/>
        <a:p>
          <a:endParaRPr lang="en-US"/>
        </a:p>
      </dgm:t>
    </dgm:pt>
    <dgm:pt modelId="{37BBD4D4-3EAE-42F4-A947-088F8455B402}" type="sibTrans" cxnId="{C2A1783E-BBC7-4A55-B310-D024DF01DC9A}">
      <dgm:prSet/>
      <dgm:spPr/>
      <dgm:t>
        <a:bodyPr/>
        <a:lstStyle/>
        <a:p>
          <a:endParaRPr lang="en-US"/>
        </a:p>
      </dgm:t>
    </dgm:pt>
    <dgm:pt modelId="{DC943BBB-3C47-4E77-B2E9-DB7503883870}">
      <dgm:prSet phldrT="[Text]" custT="1"/>
      <dgm:spPr/>
      <dgm:t>
        <a:bodyPr/>
        <a:lstStyle/>
        <a:p>
          <a:r>
            <a:rPr lang="en-US" sz="2800" dirty="0" smtClean="0"/>
            <a:t>Headings</a:t>
          </a:r>
          <a:endParaRPr lang="en-US" sz="2800" dirty="0"/>
        </a:p>
      </dgm:t>
    </dgm:pt>
    <dgm:pt modelId="{1EA0FFF1-92AC-4035-8845-65D869740AD3}" type="parTrans" cxnId="{6B8D34C3-F7A8-400F-9DE6-7DE3E07305D8}">
      <dgm:prSet/>
      <dgm:spPr/>
      <dgm:t>
        <a:bodyPr/>
        <a:lstStyle/>
        <a:p>
          <a:endParaRPr lang="en-US"/>
        </a:p>
      </dgm:t>
    </dgm:pt>
    <dgm:pt modelId="{5B33E9E8-8088-4EEF-ABE6-C54B88E3F882}" type="sibTrans" cxnId="{6B8D34C3-F7A8-400F-9DE6-7DE3E07305D8}">
      <dgm:prSet/>
      <dgm:spPr/>
      <dgm:t>
        <a:bodyPr/>
        <a:lstStyle/>
        <a:p>
          <a:endParaRPr lang="en-US"/>
        </a:p>
      </dgm:t>
    </dgm:pt>
    <dgm:pt modelId="{5B622DA3-994D-4B61-9CBA-300F49D01B60}">
      <dgm:prSet phldrT="[Text]" custT="1"/>
      <dgm:spPr/>
      <dgm:t>
        <a:bodyPr/>
        <a:lstStyle/>
        <a:p>
          <a:r>
            <a:rPr lang="en-US" sz="2800" dirty="0" smtClean="0"/>
            <a:t>I</a:t>
          </a:r>
          <a:endParaRPr lang="en-US" sz="2800" dirty="0"/>
        </a:p>
      </dgm:t>
    </dgm:pt>
    <dgm:pt modelId="{2B63E93F-7563-4F75-AD04-EA3C082FC508}" type="parTrans" cxnId="{C6B902E5-495E-4243-9F65-DA32045B97A8}">
      <dgm:prSet/>
      <dgm:spPr/>
      <dgm:t>
        <a:bodyPr/>
        <a:lstStyle/>
        <a:p>
          <a:endParaRPr lang="en-US"/>
        </a:p>
      </dgm:t>
    </dgm:pt>
    <dgm:pt modelId="{23CCD86A-CDDE-4A06-898A-AC4CA9792B1A}" type="sibTrans" cxnId="{C6B902E5-495E-4243-9F65-DA32045B97A8}">
      <dgm:prSet/>
      <dgm:spPr/>
      <dgm:t>
        <a:bodyPr/>
        <a:lstStyle/>
        <a:p>
          <a:endParaRPr lang="en-US"/>
        </a:p>
      </dgm:t>
    </dgm:pt>
    <dgm:pt modelId="{19F75BFB-D658-4946-AC07-37A9E64D0781}">
      <dgm:prSet phldrT="[Text]" custT="1"/>
      <dgm:spPr/>
      <dgm:t>
        <a:bodyPr/>
        <a:lstStyle/>
        <a:p>
          <a:r>
            <a:rPr lang="en-US" sz="2800" dirty="0" smtClean="0"/>
            <a:t>Introduction</a:t>
          </a:r>
          <a:endParaRPr lang="en-US" sz="2800" dirty="0"/>
        </a:p>
      </dgm:t>
    </dgm:pt>
    <dgm:pt modelId="{53A180A4-341A-48D7-8A35-C35929B0D183}" type="parTrans" cxnId="{A3DC686A-356D-445D-A00D-4E1A20373491}">
      <dgm:prSet/>
      <dgm:spPr/>
      <dgm:t>
        <a:bodyPr/>
        <a:lstStyle/>
        <a:p>
          <a:endParaRPr lang="en-US"/>
        </a:p>
      </dgm:t>
    </dgm:pt>
    <dgm:pt modelId="{BC819301-8019-4E9F-BFCE-3213C828236F}" type="sibTrans" cxnId="{A3DC686A-356D-445D-A00D-4E1A20373491}">
      <dgm:prSet/>
      <dgm:spPr/>
      <dgm:t>
        <a:bodyPr/>
        <a:lstStyle/>
        <a:p>
          <a:endParaRPr lang="en-US"/>
        </a:p>
      </dgm:t>
    </dgm:pt>
    <dgm:pt modelId="{0AE3202C-F4DA-4BC4-BF34-3D11BF8C9D69}">
      <dgm:prSet phldrT="[Text]" custT="1"/>
      <dgm:spPr/>
      <dgm:t>
        <a:bodyPr/>
        <a:lstStyle/>
        <a:p>
          <a:r>
            <a:rPr lang="en-US" sz="2800" dirty="0" smtClean="0"/>
            <a:t>E</a:t>
          </a:r>
          <a:endParaRPr lang="en-US" sz="2800" dirty="0"/>
        </a:p>
      </dgm:t>
    </dgm:pt>
    <dgm:pt modelId="{CA915907-33BC-4880-A3EA-DAEA3E003F69}" type="parTrans" cxnId="{BC453CF1-37A4-4F42-A587-8D452FADCFFA}">
      <dgm:prSet/>
      <dgm:spPr/>
      <dgm:t>
        <a:bodyPr/>
        <a:lstStyle/>
        <a:p>
          <a:endParaRPr lang="en-US"/>
        </a:p>
      </dgm:t>
    </dgm:pt>
    <dgm:pt modelId="{EC032A52-7E09-466A-A918-96B7E1582557}" type="sibTrans" cxnId="{BC453CF1-37A4-4F42-A587-8D452FADCFFA}">
      <dgm:prSet/>
      <dgm:spPr/>
      <dgm:t>
        <a:bodyPr/>
        <a:lstStyle/>
        <a:p>
          <a:endParaRPr lang="en-US"/>
        </a:p>
      </dgm:t>
    </dgm:pt>
    <dgm:pt modelId="{E216E807-23C9-4527-8C11-4EB2F3E565DF}">
      <dgm:prSet phldrT="[Text]" custT="1"/>
      <dgm:spPr/>
      <dgm:t>
        <a:bodyPr/>
        <a:lstStyle/>
        <a:p>
          <a:r>
            <a:rPr lang="en-US" sz="2800" dirty="0" smtClean="0"/>
            <a:t>Examples</a:t>
          </a:r>
          <a:endParaRPr lang="en-US" sz="2800" dirty="0"/>
        </a:p>
      </dgm:t>
    </dgm:pt>
    <dgm:pt modelId="{EA9F56B1-E34B-47CD-A17C-9D88CCF57231}" type="parTrans" cxnId="{DB34E0A5-EF6A-4C92-9468-CE4AA11B7E67}">
      <dgm:prSet/>
      <dgm:spPr/>
      <dgm:t>
        <a:bodyPr/>
        <a:lstStyle/>
        <a:p>
          <a:endParaRPr lang="en-US"/>
        </a:p>
      </dgm:t>
    </dgm:pt>
    <dgm:pt modelId="{0EE63B6A-77CB-45A3-B043-E1EEEEBA9115}" type="sibTrans" cxnId="{DB34E0A5-EF6A-4C92-9468-CE4AA11B7E67}">
      <dgm:prSet/>
      <dgm:spPr/>
      <dgm:t>
        <a:bodyPr/>
        <a:lstStyle/>
        <a:p>
          <a:endParaRPr lang="en-US"/>
        </a:p>
      </dgm:t>
    </dgm:pt>
    <dgm:pt modelId="{24D5A605-0387-4117-9BB8-A96870DB0FFB}">
      <dgm:prSet phldrT="[Text]" custT="1"/>
      <dgm:spPr/>
      <dgm:t>
        <a:bodyPr/>
        <a:lstStyle/>
        <a:p>
          <a:r>
            <a:rPr lang="en-US" sz="2800" dirty="0" smtClean="0"/>
            <a:t>V</a:t>
          </a:r>
          <a:endParaRPr lang="en-US" sz="2800" dirty="0"/>
        </a:p>
      </dgm:t>
    </dgm:pt>
    <dgm:pt modelId="{C7CE3D0E-7583-4A45-8D29-DE60FFD4DFC2}" type="parTrans" cxnId="{B394077A-2677-4C4B-81EB-060F770B2026}">
      <dgm:prSet/>
      <dgm:spPr/>
      <dgm:t>
        <a:bodyPr/>
        <a:lstStyle/>
        <a:p>
          <a:endParaRPr lang="en-US"/>
        </a:p>
      </dgm:t>
    </dgm:pt>
    <dgm:pt modelId="{4A994905-5BE3-4168-B91D-9637AB7B1E56}" type="sibTrans" cxnId="{B394077A-2677-4C4B-81EB-060F770B2026}">
      <dgm:prSet/>
      <dgm:spPr/>
      <dgm:t>
        <a:bodyPr/>
        <a:lstStyle/>
        <a:p>
          <a:endParaRPr lang="en-US"/>
        </a:p>
      </dgm:t>
    </dgm:pt>
    <dgm:pt modelId="{1836B267-6EF8-4D59-A09F-00838E85E403}">
      <dgm:prSet phldrT="[Text]" custT="1"/>
      <dgm:spPr/>
      <dgm:t>
        <a:bodyPr/>
        <a:lstStyle/>
        <a:p>
          <a:r>
            <a:rPr lang="en-US" sz="2800" dirty="0" smtClean="0"/>
            <a:t>Visuals </a:t>
          </a:r>
          <a:endParaRPr lang="en-US" sz="2800" dirty="0"/>
        </a:p>
      </dgm:t>
    </dgm:pt>
    <dgm:pt modelId="{DFBD5DDC-FB12-4D38-9F20-68A31CB809B4}" type="parTrans" cxnId="{229BBC3B-07B7-4F0E-ACB1-7B760F9FF54C}">
      <dgm:prSet/>
      <dgm:spPr/>
      <dgm:t>
        <a:bodyPr/>
        <a:lstStyle/>
        <a:p>
          <a:endParaRPr lang="en-US"/>
        </a:p>
      </dgm:t>
    </dgm:pt>
    <dgm:pt modelId="{5B08A5C5-437B-4D51-A356-F02D5EC3FB17}" type="sibTrans" cxnId="{229BBC3B-07B7-4F0E-ACB1-7B760F9FF54C}">
      <dgm:prSet/>
      <dgm:spPr/>
      <dgm:t>
        <a:bodyPr/>
        <a:lstStyle/>
        <a:p>
          <a:endParaRPr lang="en-US"/>
        </a:p>
      </dgm:t>
    </dgm:pt>
    <dgm:pt modelId="{0E53AE35-D7DB-4EC6-8182-B51CFEFEA939}">
      <dgm:prSet phldrT="[Text]" custT="1"/>
      <dgm:spPr/>
      <dgm:t>
        <a:bodyPr/>
        <a:lstStyle/>
        <a:p>
          <a:r>
            <a:rPr lang="en-US" sz="2800" dirty="0" smtClean="0"/>
            <a:t>Vocabulary</a:t>
          </a:r>
          <a:endParaRPr lang="en-US" sz="2800" dirty="0"/>
        </a:p>
      </dgm:t>
    </dgm:pt>
    <dgm:pt modelId="{24070CA8-110B-4386-BB86-CCD80E4A25C0}" type="parTrans" cxnId="{6AAEB8E1-2222-4ACB-AB05-7163B3D6AB1D}">
      <dgm:prSet/>
      <dgm:spPr/>
      <dgm:t>
        <a:bodyPr/>
        <a:lstStyle/>
        <a:p>
          <a:endParaRPr lang="en-US"/>
        </a:p>
      </dgm:t>
    </dgm:pt>
    <dgm:pt modelId="{9FDB9C9C-DD5B-4598-8B4F-8ED702708655}" type="sibTrans" cxnId="{6AAEB8E1-2222-4ACB-AB05-7163B3D6AB1D}">
      <dgm:prSet/>
      <dgm:spPr/>
      <dgm:t>
        <a:bodyPr/>
        <a:lstStyle/>
        <a:p>
          <a:endParaRPr lang="en-US"/>
        </a:p>
      </dgm:t>
    </dgm:pt>
    <dgm:pt modelId="{91C4A0A3-7D04-455F-8F4E-191B466313DB}">
      <dgm:prSet phldrT="[Text]" custT="1"/>
      <dgm:spPr/>
      <dgm:t>
        <a:bodyPr/>
        <a:lstStyle/>
        <a:p>
          <a:r>
            <a:rPr lang="en-US" sz="2800" dirty="0" smtClean="0"/>
            <a:t>E</a:t>
          </a:r>
          <a:endParaRPr lang="en-US" sz="2800" dirty="0"/>
        </a:p>
      </dgm:t>
    </dgm:pt>
    <dgm:pt modelId="{87D7F063-47C7-42FC-B171-F6E0ED1B5780}" type="parTrans" cxnId="{D5F9DDA2-FF59-4B07-8550-B345B81BA28C}">
      <dgm:prSet/>
      <dgm:spPr/>
      <dgm:t>
        <a:bodyPr/>
        <a:lstStyle/>
        <a:p>
          <a:endParaRPr lang="en-US"/>
        </a:p>
      </dgm:t>
    </dgm:pt>
    <dgm:pt modelId="{3A84BDC9-C2D1-4270-BD78-C4ABC7876731}" type="sibTrans" cxnId="{D5F9DDA2-FF59-4B07-8550-B345B81BA28C}">
      <dgm:prSet/>
      <dgm:spPr/>
      <dgm:t>
        <a:bodyPr/>
        <a:lstStyle/>
        <a:p>
          <a:endParaRPr lang="en-US"/>
        </a:p>
      </dgm:t>
    </dgm:pt>
    <dgm:pt modelId="{CCD4D79F-046A-4EE2-98E6-CB8C31D26603}">
      <dgm:prSet phldrT="[Text]" custT="1"/>
      <dgm:spPr/>
      <dgm:t>
        <a:bodyPr/>
        <a:lstStyle/>
        <a:p>
          <a:r>
            <a:rPr lang="en-US" sz="2800" dirty="0" smtClean="0"/>
            <a:t>End of Chapter</a:t>
          </a:r>
          <a:endParaRPr lang="en-US" sz="2800" dirty="0"/>
        </a:p>
      </dgm:t>
    </dgm:pt>
    <dgm:pt modelId="{40E22C4A-C479-4E9B-A596-24B6D78981C6}" type="parTrans" cxnId="{FBA03450-601A-4BE9-A8C0-4BE5FFC6F0F4}">
      <dgm:prSet/>
      <dgm:spPr/>
      <dgm:t>
        <a:bodyPr/>
        <a:lstStyle/>
        <a:p>
          <a:endParaRPr lang="en-US"/>
        </a:p>
      </dgm:t>
    </dgm:pt>
    <dgm:pt modelId="{253872AF-3C1E-4646-A24F-DC131679306F}" type="sibTrans" cxnId="{FBA03450-601A-4BE9-A8C0-4BE5FFC6F0F4}">
      <dgm:prSet/>
      <dgm:spPr/>
      <dgm:t>
        <a:bodyPr/>
        <a:lstStyle/>
        <a:p>
          <a:endParaRPr lang="en-US"/>
        </a:p>
      </dgm:t>
    </dgm:pt>
    <dgm:pt modelId="{81E9C91B-DCE7-4F76-9936-119074FAF720}">
      <dgm:prSet phldrT="[Text]" custT="1"/>
      <dgm:spPr/>
      <dgm:t>
        <a:bodyPr/>
        <a:lstStyle/>
        <a:p>
          <a:r>
            <a:rPr lang="en-US" sz="2800" dirty="0" smtClean="0"/>
            <a:t>S</a:t>
          </a:r>
          <a:endParaRPr lang="en-US" sz="2800" dirty="0"/>
        </a:p>
      </dgm:t>
    </dgm:pt>
    <dgm:pt modelId="{732F0B1A-2DA9-48E9-ADE8-BA5DFF1DAF67}" type="parTrans" cxnId="{EED8AB83-6C4B-4354-BC24-FFB05DADE28F}">
      <dgm:prSet/>
      <dgm:spPr/>
      <dgm:t>
        <a:bodyPr/>
        <a:lstStyle/>
        <a:p>
          <a:endParaRPr lang="en-US"/>
        </a:p>
      </dgm:t>
    </dgm:pt>
    <dgm:pt modelId="{2F3F290E-DDCE-430A-95B4-ACE179A402D0}" type="sibTrans" cxnId="{EED8AB83-6C4B-4354-BC24-FFB05DADE28F}">
      <dgm:prSet/>
      <dgm:spPr/>
      <dgm:t>
        <a:bodyPr/>
        <a:lstStyle/>
        <a:p>
          <a:endParaRPr lang="en-US"/>
        </a:p>
      </dgm:t>
    </dgm:pt>
    <dgm:pt modelId="{8B2039A5-6778-4108-A911-5FDE3C96E2C0}">
      <dgm:prSet phldrT="[Text]" custT="1"/>
      <dgm:spPr/>
      <dgm:t>
        <a:bodyPr/>
        <a:lstStyle/>
        <a:p>
          <a:r>
            <a:rPr lang="en-US" sz="2800" dirty="0" smtClean="0"/>
            <a:t>Summary</a:t>
          </a:r>
          <a:endParaRPr lang="en-US" sz="2800" dirty="0"/>
        </a:p>
      </dgm:t>
    </dgm:pt>
    <dgm:pt modelId="{08D42EFA-E0D3-436C-AF44-FBA5D24B7DC3}" type="parTrans" cxnId="{510DE305-99D9-47D2-8C0D-38126DB76482}">
      <dgm:prSet/>
      <dgm:spPr/>
      <dgm:t>
        <a:bodyPr/>
        <a:lstStyle/>
        <a:p>
          <a:endParaRPr lang="en-US"/>
        </a:p>
      </dgm:t>
    </dgm:pt>
    <dgm:pt modelId="{56D74315-7D30-4F4C-B1FC-6578C1AAF756}" type="sibTrans" cxnId="{510DE305-99D9-47D2-8C0D-38126DB76482}">
      <dgm:prSet/>
      <dgm:spPr/>
      <dgm:t>
        <a:bodyPr/>
        <a:lstStyle/>
        <a:p>
          <a:endParaRPr lang="en-US"/>
        </a:p>
      </dgm:t>
    </dgm:pt>
    <dgm:pt modelId="{22175E3D-3F6C-4FBC-AEA7-3B6B570CE9B7}" type="pres">
      <dgm:prSet presAssocID="{1F6A7A51-94D7-4729-9771-A5652231676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F877BC5-DC19-4104-862F-A72C75600EC6}" type="pres">
      <dgm:prSet presAssocID="{0E74CA69-A1BC-4936-BB37-BB40196F82CF}" presName="composite" presStyleCnt="0"/>
      <dgm:spPr/>
    </dgm:pt>
    <dgm:pt modelId="{1C0B92CC-C436-4EF2-AFDA-05AE91976E7C}" type="pres">
      <dgm:prSet presAssocID="{0E74CA69-A1BC-4936-BB37-BB40196F82CF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8E4123-84B3-48D7-9485-79FC119CDE2B}" type="pres">
      <dgm:prSet presAssocID="{0E74CA69-A1BC-4936-BB37-BB40196F82CF}" presName="descendantText" presStyleLbl="alignAcc1" presStyleIdx="0" presStyleCnt="7" custAng="0" custScaleX="986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D2ED0C-888F-4A88-BD0A-C2D82F0059F6}" type="pres">
      <dgm:prSet presAssocID="{A3D59A3A-530C-45A9-8E3F-436E00E9E0F3}" presName="sp" presStyleCnt="0"/>
      <dgm:spPr/>
    </dgm:pt>
    <dgm:pt modelId="{EEACD16D-1023-436F-B271-F714E4035528}" type="pres">
      <dgm:prSet presAssocID="{6220ED48-A00C-4A4A-B8B8-047C37EEF063}" presName="composite" presStyleCnt="0"/>
      <dgm:spPr/>
    </dgm:pt>
    <dgm:pt modelId="{7BCF71A3-4D32-4EF4-9AE1-6F04A402EFD3}" type="pres">
      <dgm:prSet presAssocID="{6220ED48-A00C-4A4A-B8B8-047C37EEF063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7A7FB2-5501-436F-B841-7A29F343C82D}" type="pres">
      <dgm:prSet presAssocID="{6220ED48-A00C-4A4A-B8B8-047C37EEF063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7A8FBD-66C8-4CF4-9584-957E937DC456}" type="pres">
      <dgm:prSet presAssocID="{37BBD4D4-3EAE-42F4-A947-088F8455B402}" presName="sp" presStyleCnt="0"/>
      <dgm:spPr/>
    </dgm:pt>
    <dgm:pt modelId="{4D131548-FBFF-49F2-A6FE-1C74E871F656}" type="pres">
      <dgm:prSet presAssocID="{5B622DA3-994D-4B61-9CBA-300F49D01B60}" presName="composite" presStyleCnt="0"/>
      <dgm:spPr/>
    </dgm:pt>
    <dgm:pt modelId="{D17D4878-854F-4888-A1EA-17A5F89A6F6B}" type="pres">
      <dgm:prSet presAssocID="{5B622DA3-994D-4B61-9CBA-300F49D01B60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3DEF4D-C4C1-42A2-B567-491D9428BB0A}" type="pres">
      <dgm:prSet presAssocID="{5B622DA3-994D-4B61-9CBA-300F49D01B60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64857E-58C0-49A2-9ED6-493097031DEC}" type="pres">
      <dgm:prSet presAssocID="{23CCD86A-CDDE-4A06-898A-AC4CA9792B1A}" presName="sp" presStyleCnt="0"/>
      <dgm:spPr/>
    </dgm:pt>
    <dgm:pt modelId="{1B36D4E4-C75F-4860-8086-73BC1F640D58}" type="pres">
      <dgm:prSet presAssocID="{0AE3202C-F4DA-4BC4-BF34-3D11BF8C9D69}" presName="composite" presStyleCnt="0"/>
      <dgm:spPr/>
    </dgm:pt>
    <dgm:pt modelId="{D75D1DC9-5664-4662-97DF-C4A68FD0ACAE}" type="pres">
      <dgm:prSet presAssocID="{0AE3202C-F4DA-4BC4-BF34-3D11BF8C9D69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30B1ED-FED9-4635-9461-197542F9B530}" type="pres">
      <dgm:prSet presAssocID="{0AE3202C-F4DA-4BC4-BF34-3D11BF8C9D69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264891-44F5-4CC1-8BEC-9F6E12875997}" type="pres">
      <dgm:prSet presAssocID="{EC032A52-7E09-466A-A918-96B7E1582557}" presName="sp" presStyleCnt="0"/>
      <dgm:spPr/>
    </dgm:pt>
    <dgm:pt modelId="{442799A4-FE13-4FB5-B51D-759F78E6EF2F}" type="pres">
      <dgm:prSet presAssocID="{24D5A605-0387-4117-9BB8-A96870DB0FFB}" presName="composite" presStyleCnt="0"/>
      <dgm:spPr/>
    </dgm:pt>
    <dgm:pt modelId="{76C46401-614C-4791-80D8-D2CCA1356406}" type="pres">
      <dgm:prSet presAssocID="{24D5A605-0387-4117-9BB8-A96870DB0FFB}" presName="parentText" presStyleLbl="alignNode1" presStyleIdx="4" presStyleCnt="7" custScaleY="16028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C3F030-24A3-4938-8C24-A7897B30FCAE}" type="pres">
      <dgm:prSet presAssocID="{24D5A605-0387-4117-9BB8-A96870DB0FFB}" presName="descendantText" presStyleLbl="alignAcc1" presStyleIdx="4" presStyleCnt="7" custScaleY="1928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60E390-3FDE-42BB-A261-6B2F390A3CE4}" type="pres">
      <dgm:prSet presAssocID="{4A994905-5BE3-4168-B91D-9637AB7B1E56}" presName="sp" presStyleCnt="0"/>
      <dgm:spPr/>
    </dgm:pt>
    <dgm:pt modelId="{ED58FBE8-C0E0-43D2-B108-BBA28D22177D}" type="pres">
      <dgm:prSet presAssocID="{91C4A0A3-7D04-455F-8F4E-191B466313DB}" presName="composite" presStyleCnt="0"/>
      <dgm:spPr/>
    </dgm:pt>
    <dgm:pt modelId="{BA161D39-6700-481D-9699-35E9DB8E2426}" type="pres">
      <dgm:prSet presAssocID="{91C4A0A3-7D04-455F-8F4E-191B466313DB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0B7D4D-DF18-4E0C-9641-DE6C1D7DD70E}" type="pres">
      <dgm:prSet presAssocID="{91C4A0A3-7D04-455F-8F4E-191B466313DB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76AFAD-936D-4A73-8081-332B4D81F90D}" type="pres">
      <dgm:prSet presAssocID="{3A84BDC9-C2D1-4270-BD78-C4ABC7876731}" presName="sp" presStyleCnt="0"/>
      <dgm:spPr/>
    </dgm:pt>
    <dgm:pt modelId="{0AC79A64-D60E-4319-A9B6-16ABCE1A2D5C}" type="pres">
      <dgm:prSet presAssocID="{81E9C91B-DCE7-4F76-9936-119074FAF720}" presName="composite" presStyleCnt="0"/>
      <dgm:spPr/>
    </dgm:pt>
    <dgm:pt modelId="{E8E96A8A-C6B0-47CF-B9A4-1B3D04F41009}" type="pres">
      <dgm:prSet presAssocID="{81E9C91B-DCE7-4F76-9936-119074FAF720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DF8576-490E-4065-BE5A-B34A78C0BD3F}" type="pres">
      <dgm:prSet presAssocID="{81E9C91B-DCE7-4F76-9936-119074FAF720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EB8D07-0CD6-43ED-8F39-59BBC4544E79}" type="presOf" srcId="{EA6FE799-C553-472E-8117-E5FE2B6E439F}" destId="{558E4123-84B3-48D7-9485-79FC119CDE2B}" srcOrd="0" destOrd="0" presId="urn:microsoft.com/office/officeart/2005/8/layout/chevron2"/>
    <dgm:cxn modelId="{B394077A-2677-4C4B-81EB-060F770B2026}" srcId="{1F6A7A51-94D7-4729-9771-A56522316761}" destId="{24D5A605-0387-4117-9BB8-A96870DB0FFB}" srcOrd="4" destOrd="0" parTransId="{C7CE3D0E-7583-4A45-8D29-DE60FFD4DFC2}" sibTransId="{4A994905-5BE3-4168-B91D-9637AB7B1E56}"/>
    <dgm:cxn modelId="{BAC36890-9885-48EB-9B05-ED1423BCAD5A}" type="presOf" srcId="{0E53AE35-D7DB-4EC6-8182-B51CFEFEA939}" destId="{DBC3F030-24A3-4938-8C24-A7897B30FCAE}" srcOrd="0" destOrd="1" presId="urn:microsoft.com/office/officeart/2005/8/layout/chevron2"/>
    <dgm:cxn modelId="{D5F9DDA2-FF59-4B07-8550-B345B81BA28C}" srcId="{1F6A7A51-94D7-4729-9771-A56522316761}" destId="{91C4A0A3-7D04-455F-8F4E-191B466313DB}" srcOrd="5" destOrd="0" parTransId="{87D7F063-47C7-42FC-B171-F6E0ED1B5780}" sibTransId="{3A84BDC9-C2D1-4270-BD78-C4ABC7876731}"/>
    <dgm:cxn modelId="{DB34E0A5-EF6A-4C92-9468-CE4AA11B7E67}" srcId="{0AE3202C-F4DA-4BC4-BF34-3D11BF8C9D69}" destId="{E216E807-23C9-4527-8C11-4EB2F3E565DF}" srcOrd="0" destOrd="0" parTransId="{EA9F56B1-E34B-47CD-A17C-9D88CCF57231}" sibTransId="{0EE63B6A-77CB-45A3-B043-E1EEEEBA9115}"/>
    <dgm:cxn modelId="{6E696D7E-C3B5-4699-BDBF-21601D23188E}" type="presOf" srcId="{0E74CA69-A1BC-4936-BB37-BB40196F82CF}" destId="{1C0B92CC-C436-4EF2-AFDA-05AE91976E7C}" srcOrd="0" destOrd="0" presId="urn:microsoft.com/office/officeart/2005/8/layout/chevron2"/>
    <dgm:cxn modelId="{674732E1-E50C-42D9-B9B6-CF5C500B67DC}" type="presOf" srcId="{19F75BFB-D658-4946-AC07-37A9E64D0781}" destId="{5E3DEF4D-C4C1-42A2-B567-491D9428BB0A}" srcOrd="0" destOrd="0" presId="urn:microsoft.com/office/officeart/2005/8/layout/chevron2"/>
    <dgm:cxn modelId="{510DE305-99D9-47D2-8C0D-38126DB76482}" srcId="{81E9C91B-DCE7-4F76-9936-119074FAF720}" destId="{8B2039A5-6778-4108-A911-5FDE3C96E2C0}" srcOrd="0" destOrd="0" parTransId="{08D42EFA-E0D3-436C-AF44-FBA5D24B7DC3}" sibTransId="{56D74315-7D30-4F4C-B1FC-6578C1AAF756}"/>
    <dgm:cxn modelId="{C6B902E5-495E-4243-9F65-DA32045B97A8}" srcId="{1F6A7A51-94D7-4729-9771-A56522316761}" destId="{5B622DA3-994D-4B61-9CBA-300F49D01B60}" srcOrd="2" destOrd="0" parTransId="{2B63E93F-7563-4F75-AD04-EA3C082FC508}" sibTransId="{23CCD86A-CDDE-4A06-898A-AC4CA9792B1A}"/>
    <dgm:cxn modelId="{A3DC686A-356D-445D-A00D-4E1A20373491}" srcId="{5B622DA3-994D-4B61-9CBA-300F49D01B60}" destId="{19F75BFB-D658-4946-AC07-37A9E64D0781}" srcOrd="0" destOrd="0" parTransId="{53A180A4-341A-48D7-8A35-C35929B0D183}" sibTransId="{BC819301-8019-4E9F-BFCE-3213C828236F}"/>
    <dgm:cxn modelId="{10FCA9EE-8AE1-4419-8FB1-CA6A7F171C60}" type="presOf" srcId="{CCD4D79F-046A-4EE2-98E6-CB8C31D26603}" destId="{DE0B7D4D-DF18-4E0C-9641-DE6C1D7DD70E}" srcOrd="0" destOrd="0" presId="urn:microsoft.com/office/officeart/2005/8/layout/chevron2"/>
    <dgm:cxn modelId="{6B8D34C3-F7A8-400F-9DE6-7DE3E07305D8}" srcId="{6220ED48-A00C-4A4A-B8B8-047C37EEF063}" destId="{DC943BBB-3C47-4E77-B2E9-DB7503883870}" srcOrd="0" destOrd="0" parTransId="{1EA0FFF1-92AC-4035-8845-65D869740AD3}" sibTransId="{5B33E9E8-8088-4EEF-ABE6-C54B88E3F882}"/>
    <dgm:cxn modelId="{6A3D177C-EB6D-45E8-BAEE-47EC188BF65C}" type="presOf" srcId="{1F6A7A51-94D7-4729-9771-A56522316761}" destId="{22175E3D-3F6C-4FBC-AEA7-3B6B570CE9B7}" srcOrd="0" destOrd="0" presId="urn:microsoft.com/office/officeart/2005/8/layout/chevron2"/>
    <dgm:cxn modelId="{4000FA9B-43BA-4C51-A4FD-D8E7FE06912C}" type="presOf" srcId="{91C4A0A3-7D04-455F-8F4E-191B466313DB}" destId="{BA161D39-6700-481D-9699-35E9DB8E2426}" srcOrd="0" destOrd="0" presId="urn:microsoft.com/office/officeart/2005/8/layout/chevron2"/>
    <dgm:cxn modelId="{C2A1783E-BBC7-4A55-B310-D024DF01DC9A}" srcId="{1F6A7A51-94D7-4729-9771-A56522316761}" destId="{6220ED48-A00C-4A4A-B8B8-047C37EEF063}" srcOrd="1" destOrd="0" parTransId="{084710AA-4D18-4678-A3F7-31D7C2042C39}" sibTransId="{37BBD4D4-3EAE-42F4-A947-088F8455B402}"/>
    <dgm:cxn modelId="{2F99EA71-12F7-4B32-B5DC-767C5D8C019A}" srcId="{1F6A7A51-94D7-4729-9771-A56522316761}" destId="{0E74CA69-A1BC-4936-BB37-BB40196F82CF}" srcOrd="0" destOrd="0" parTransId="{17ACCB7F-CAD5-4BD7-95B2-68EAF7F3FEB6}" sibTransId="{A3D59A3A-530C-45A9-8E3F-436E00E9E0F3}"/>
    <dgm:cxn modelId="{8CEDEB39-7C96-4741-946F-E960A37913EB}" type="presOf" srcId="{0AE3202C-F4DA-4BC4-BF34-3D11BF8C9D69}" destId="{D75D1DC9-5664-4662-97DF-C4A68FD0ACAE}" srcOrd="0" destOrd="0" presId="urn:microsoft.com/office/officeart/2005/8/layout/chevron2"/>
    <dgm:cxn modelId="{6BAF1044-D9C9-45F0-87EB-9028E1252E17}" srcId="{0E74CA69-A1BC-4936-BB37-BB40196F82CF}" destId="{EA6FE799-C553-472E-8117-E5FE2B6E439F}" srcOrd="0" destOrd="0" parTransId="{3BFD07EB-F5C3-476D-8348-51B5F10FE683}" sibTransId="{060F0D3F-057A-4F4B-9061-3879BCCC2C16}"/>
    <dgm:cxn modelId="{08BC4098-147D-4E28-BE47-702CE1081486}" type="presOf" srcId="{81E9C91B-DCE7-4F76-9936-119074FAF720}" destId="{E8E96A8A-C6B0-47CF-B9A4-1B3D04F41009}" srcOrd="0" destOrd="0" presId="urn:microsoft.com/office/officeart/2005/8/layout/chevron2"/>
    <dgm:cxn modelId="{FBA03450-601A-4BE9-A8C0-4BE5FFC6F0F4}" srcId="{91C4A0A3-7D04-455F-8F4E-191B466313DB}" destId="{CCD4D79F-046A-4EE2-98E6-CB8C31D26603}" srcOrd="0" destOrd="0" parTransId="{40E22C4A-C479-4E9B-A596-24B6D78981C6}" sibTransId="{253872AF-3C1E-4646-A24F-DC131679306F}"/>
    <dgm:cxn modelId="{5E60F578-2171-4EA5-914F-CCD50548252A}" type="presOf" srcId="{E216E807-23C9-4527-8C11-4EB2F3E565DF}" destId="{1530B1ED-FED9-4635-9461-197542F9B530}" srcOrd="0" destOrd="0" presId="urn:microsoft.com/office/officeart/2005/8/layout/chevron2"/>
    <dgm:cxn modelId="{6AAEB8E1-2222-4ACB-AB05-7163B3D6AB1D}" srcId="{24D5A605-0387-4117-9BB8-A96870DB0FFB}" destId="{0E53AE35-D7DB-4EC6-8182-B51CFEFEA939}" srcOrd="1" destOrd="0" parTransId="{24070CA8-110B-4386-BB86-CCD80E4A25C0}" sibTransId="{9FDB9C9C-DD5B-4598-8B4F-8ED702708655}"/>
    <dgm:cxn modelId="{BC453CF1-37A4-4F42-A587-8D452FADCFFA}" srcId="{1F6A7A51-94D7-4729-9771-A56522316761}" destId="{0AE3202C-F4DA-4BC4-BF34-3D11BF8C9D69}" srcOrd="3" destOrd="0" parTransId="{CA915907-33BC-4880-A3EA-DAEA3E003F69}" sibTransId="{EC032A52-7E09-466A-A918-96B7E1582557}"/>
    <dgm:cxn modelId="{229BBC3B-07B7-4F0E-ACB1-7B760F9FF54C}" srcId="{24D5A605-0387-4117-9BB8-A96870DB0FFB}" destId="{1836B267-6EF8-4D59-A09F-00838E85E403}" srcOrd="0" destOrd="0" parTransId="{DFBD5DDC-FB12-4D38-9F20-68A31CB809B4}" sibTransId="{5B08A5C5-437B-4D51-A356-F02D5EC3FB17}"/>
    <dgm:cxn modelId="{EED8AB83-6C4B-4354-BC24-FFB05DADE28F}" srcId="{1F6A7A51-94D7-4729-9771-A56522316761}" destId="{81E9C91B-DCE7-4F76-9936-119074FAF720}" srcOrd="6" destOrd="0" parTransId="{732F0B1A-2DA9-48E9-ADE8-BA5DFF1DAF67}" sibTransId="{2F3F290E-DDCE-430A-95B4-ACE179A402D0}"/>
    <dgm:cxn modelId="{938A8785-8C5C-4A51-A77C-9A9554AB8D57}" type="presOf" srcId="{5B622DA3-994D-4B61-9CBA-300F49D01B60}" destId="{D17D4878-854F-4888-A1EA-17A5F89A6F6B}" srcOrd="0" destOrd="0" presId="urn:microsoft.com/office/officeart/2005/8/layout/chevron2"/>
    <dgm:cxn modelId="{AC8BEBDD-5DA3-435B-A36B-C365BA9D3979}" type="presOf" srcId="{24D5A605-0387-4117-9BB8-A96870DB0FFB}" destId="{76C46401-614C-4791-80D8-D2CCA1356406}" srcOrd="0" destOrd="0" presId="urn:microsoft.com/office/officeart/2005/8/layout/chevron2"/>
    <dgm:cxn modelId="{77BCDC7A-4FBC-4CD3-B6D7-684C3F816DBA}" type="presOf" srcId="{8B2039A5-6778-4108-A911-5FDE3C96E2C0}" destId="{17DF8576-490E-4065-BE5A-B34A78C0BD3F}" srcOrd="0" destOrd="0" presId="urn:microsoft.com/office/officeart/2005/8/layout/chevron2"/>
    <dgm:cxn modelId="{79330D39-E840-4FC7-9D15-7C2084059560}" type="presOf" srcId="{DC943BBB-3C47-4E77-B2E9-DB7503883870}" destId="{857A7FB2-5501-436F-B841-7A29F343C82D}" srcOrd="0" destOrd="0" presId="urn:microsoft.com/office/officeart/2005/8/layout/chevron2"/>
    <dgm:cxn modelId="{9E4A34E4-2A84-4D49-B20F-610C8E9C68FE}" type="presOf" srcId="{1836B267-6EF8-4D59-A09F-00838E85E403}" destId="{DBC3F030-24A3-4938-8C24-A7897B30FCAE}" srcOrd="0" destOrd="0" presId="urn:microsoft.com/office/officeart/2005/8/layout/chevron2"/>
    <dgm:cxn modelId="{4EA3E09D-7C31-4791-9C8B-8E65CC46B6E6}" type="presOf" srcId="{6220ED48-A00C-4A4A-B8B8-047C37EEF063}" destId="{7BCF71A3-4D32-4EF4-9AE1-6F04A402EFD3}" srcOrd="0" destOrd="0" presId="urn:microsoft.com/office/officeart/2005/8/layout/chevron2"/>
    <dgm:cxn modelId="{91C325B3-60D6-4618-8CC9-CF9FE11FDE59}" type="presParOf" srcId="{22175E3D-3F6C-4FBC-AEA7-3B6B570CE9B7}" destId="{8F877BC5-DC19-4104-862F-A72C75600EC6}" srcOrd="0" destOrd="0" presId="urn:microsoft.com/office/officeart/2005/8/layout/chevron2"/>
    <dgm:cxn modelId="{D1260216-22D1-41E9-85DC-C56B9A517EF2}" type="presParOf" srcId="{8F877BC5-DC19-4104-862F-A72C75600EC6}" destId="{1C0B92CC-C436-4EF2-AFDA-05AE91976E7C}" srcOrd="0" destOrd="0" presId="urn:microsoft.com/office/officeart/2005/8/layout/chevron2"/>
    <dgm:cxn modelId="{43091D4F-5080-4109-98E2-4DBB3BA74E5E}" type="presParOf" srcId="{8F877BC5-DC19-4104-862F-A72C75600EC6}" destId="{558E4123-84B3-48D7-9485-79FC119CDE2B}" srcOrd="1" destOrd="0" presId="urn:microsoft.com/office/officeart/2005/8/layout/chevron2"/>
    <dgm:cxn modelId="{C5AF3B7B-C8A7-4636-9A48-5FD854880285}" type="presParOf" srcId="{22175E3D-3F6C-4FBC-AEA7-3B6B570CE9B7}" destId="{3DD2ED0C-888F-4A88-BD0A-C2D82F0059F6}" srcOrd="1" destOrd="0" presId="urn:microsoft.com/office/officeart/2005/8/layout/chevron2"/>
    <dgm:cxn modelId="{0A50DC3A-5480-4DDB-B405-97432E7D60BC}" type="presParOf" srcId="{22175E3D-3F6C-4FBC-AEA7-3B6B570CE9B7}" destId="{EEACD16D-1023-436F-B271-F714E4035528}" srcOrd="2" destOrd="0" presId="urn:microsoft.com/office/officeart/2005/8/layout/chevron2"/>
    <dgm:cxn modelId="{3251C8C1-8EA2-4FAA-8369-8A030A134A44}" type="presParOf" srcId="{EEACD16D-1023-436F-B271-F714E4035528}" destId="{7BCF71A3-4D32-4EF4-9AE1-6F04A402EFD3}" srcOrd="0" destOrd="0" presId="urn:microsoft.com/office/officeart/2005/8/layout/chevron2"/>
    <dgm:cxn modelId="{B862610E-EF2C-4673-AACD-E10F98FF0667}" type="presParOf" srcId="{EEACD16D-1023-436F-B271-F714E4035528}" destId="{857A7FB2-5501-436F-B841-7A29F343C82D}" srcOrd="1" destOrd="0" presId="urn:microsoft.com/office/officeart/2005/8/layout/chevron2"/>
    <dgm:cxn modelId="{CE8F3B8D-6041-4020-A33F-4EDB6F2BA6E6}" type="presParOf" srcId="{22175E3D-3F6C-4FBC-AEA7-3B6B570CE9B7}" destId="{227A8FBD-66C8-4CF4-9584-957E937DC456}" srcOrd="3" destOrd="0" presId="urn:microsoft.com/office/officeart/2005/8/layout/chevron2"/>
    <dgm:cxn modelId="{C93B158F-12C1-4635-87A8-62A688931C03}" type="presParOf" srcId="{22175E3D-3F6C-4FBC-AEA7-3B6B570CE9B7}" destId="{4D131548-FBFF-49F2-A6FE-1C74E871F656}" srcOrd="4" destOrd="0" presId="urn:microsoft.com/office/officeart/2005/8/layout/chevron2"/>
    <dgm:cxn modelId="{9425D5AC-7497-4997-9FBF-F7A5A2BFD79E}" type="presParOf" srcId="{4D131548-FBFF-49F2-A6FE-1C74E871F656}" destId="{D17D4878-854F-4888-A1EA-17A5F89A6F6B}" srcOrd="0" destOrd="0" presId="urn:microsoft.com/office/officeart/2005/8/layout/chevron2"/>
    <dgm:cxn modelId="{373E24D0-ED07-407C-A2EC-C6E75CBB8287}" type="presParOf" srcId="{4D131548-FBFF-49F2-A6FE-1C74E871F656}" destId="{5E3DEF4D-C4C1-42A2-B567-491D9428BB0A}" srcOrd="1" destOrd="0" presId="urn:microsoft.com/office/officeart/2005/8/layout/chevron2"/>
    <dgm:cxn modelId="{BE9BC7B2-C9DB-4840-91CD-A8F439C87E7D}" type="presParOf" srcId="{22175E3D-3F6C-4FBC-AEA7-3B6B570CE9B7}" destId="{A264857E-58C0-49A2-9ED6-493097031DEC}" srcOrd="5" destOrd="0" presId="urn:microsoft.com/office/officeart/2005/8/layout/chevron2"/>
    <dgm:cxn modelId="{6780D87D-595F-48DC-AEC2-4F3161355CDF}" type="presParOf" srcId="{22175E3D-3F6C-4FBC-AEA7-3B6B570CE9B7}" destId="{1B36D4E4-C75F-4860-8086-73BC1F640D58}" srcOrd="6" destOrd="0" presId="urn:microsoft.com/office/officeart/2005/8/layout/chevron2"/>
    <dgm:cxn modelId="{73A1AF9D-2D36-4119-942F-74E9D5006018}" type="presParOf" srcId="{1B36D4E4-C75F-4860-8086-73BC1F640D58}" destId="{D75D1DC9-5664-4662-97DF-C4A68FD0ACAE}" srcOrd="0" destOrd="0" presId="urn:microsoft.com/office/officeart/2005/8/layout/chevron2"/>
    <dgm:cxn modelId="{D7BE735B-8A12-499B-97C6-4AA6D27F3B6C}" type="presParOf" srcId="{1B36D4E4-C75F-4860-8086-73BC1F640D58}" destId="{1530B1ED-FED9-4635-9461-197542F9B530}" srcOrd="1" destOrd="0" presId="urn:microsoft.com/office/officeart/2005/8/layout/chevron2"/>
    <dgm:cxn modelId="{A225F1C6-A6BB-40CB-97E1-4F34CFB32DAA}" type="presParOf" srcId="{22175E3D-3F6C-4FBC-AEA7-3B6B570CE9B7}" destId="{AE264891-44F5-4CC1-8BEC-9F6E12875997}" srcOrd="7" destOrd="0" presId="urn:microsoft.com/office/officeart/2005/8/layout/chevron2"/>
    <dgm:cxn modelId="{D98E41E0-B8BB-490E-B6DB-EC68A203D812}" type="presParOf" srcId="{22175E3D-3F6C-4FBC-AEA7-3B6B570CE9B7}" destId="{442799A4-FE13-4FB5-B51D-759F78E6EF2F}" srcOrd="8" destOrd="0" presId="urn:microsoft.com/office/officeart/2005/8/layout/chevron2"/>
    <dgm:cxn modelId="{C5619E20-5E8B-4F64-AD57-DEFD6787E0C0}" type="presParOf" srcId="{442799A4-FE13-4FB5-B51D-759F78E6EF2F}" destId="{76C46401-614C-4791-80D8-D2CCA1356406}" srcOrd="0" destOrd="0" presId="urn:microsoft.com/office/officeart/2005/8/layout/chevron2"/>
    <dgm:cxn modelId="{6E3051D5-01D2-45A6-B87F-8D1E3FC27BE7}" type="presParOf" srcId="{442799A4-FE13-4FB5-B51D-759F78E6EF2F}" destId="{DBC3F030-24A3-4938-8C24-A7897B30FCAE}" srcOrd="1" destOrd="0" presId="urn:microsoft.com/office/officeart/2005/8/layout/chevron2"/>
    <dgm:cxn modelId="{15672540-2339-4EC9-9171-6F9E48CA499B}" type="presParOf" srcId="{22175E3D-3F6C-4FBC-AEA7-3B6B570CE9B7}" destId="{1060E390-3FDE-42BB-A261-6B2F390A3CE4}" srcOrd="9" destOrd="0" presId="urn:microsoft.com/office/officeart/2005/8/layout/chevron2"/>
    <dgm:cxn modelId="{4BEC7DE4-5B07-4CF0-B290-7B93054E72C0}" type="presParOf" srcId="{22175E3D-3F6C-4FBC-AEA7-3B6B570CE9B7}" destId="{ED58FBE8-C0E0-43D2-B108-BBA28D22177D}" srcOrd="10" destOrd="0" presId="urn:microsoft.com/office/officeart/2005/8/layout/chevron2"/>
    <dgm:cxn modelId="{518FEFFA-C880-48B5-8050-555586EF6EED}" type="presParOf" srcId="{ED58FBE8-C0E0-43D2-B108-BBA28D22177D}" destId="{BA161D39-6700-481D-9699-35E9DB8E2426}" srcOrd="0" destOrd="0" presId="urn:microsoft.com/office/officeart/2005/8/layout/chevron2"/>
    <dgm:cxn modelId="{E0BC39AE-11F9-44EB-BF38-E6DF199E0C12}" type="presParOf" srcId="{ED58FBE8-C0E0-43D2-B108-BBA28D22177D}" destId="{DE0B7D4D-DF18-4E0C-9641-DE6C1D7DD70E}" srcOrd="1" destOrd="0" presId="urn:microsoft.com/office/officeart/2005/8/layout/chevron2"/>
    <dgm:cxn modelId="{A8C436BC-CBC7-4F44-87C1-41B5E3C61735}" type="presParOf" srcId="{22175E3D-3F6C-4FBC-AEA7-3B6B570CE9B7}" destId="{9776AFAD-936D-4A73-8081-332B4D81F90D}" srcOrd="11" destOrd="0" presId="urn:microsoft.com/office/officeart/2005/8/layout/chevron2"/>
    <dgm:cxn modelId="{04E0DCDC-E5D2-4545-A7FE-98A8B345FA39}" type="presParOf" srcId="{22175E3D-3F6C-4FBC-AEA7-3B6B570CE9B7}" destId="{0AC79A64-D60E-4319-A9B6-16ABCE1A2D5C}" srcOrd="12" destOrd="0" presId="urn:microsoft.com/office/officeart/2005/8/layout/chevron2"/>
    <dgm:cxn modelId="{5637FD5B-CCCE-4841-9512-25B98F65AE20}" type="presParOf" srcId="{0AC79A64-D60E-4319-A9B6-16ABCE1A2D5C}" destId="{E8E96A8A-C6B0-47CF-B9A4-1B3D04F41009}" srcOrd="0" destOrd="0" presId="urn:microsoft.com/office/officeart/2005/8/layout/chevron2"/>
    <dgm:cxn modelId="{D1E2F9BB-5F5B-4157-9E2C-100909DF8829}" type="presParOf" srcId="{0AC79A64-D60E-4319-A9B6-16ABCE1A2D5C}" destId="{17DF8576-490E-4065-BE5A-B34A78C0BD3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8B79AE-F1B3-41DA-ACF9-ACF8DE87DB5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</dgm:pt>
    <dgm:pt modelId="{331B831A-4AD4-4443-8CDC-C87910366BE4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Quadrilaterals</a:t>
          </a:r>
          <a:endParaRPr lang="en-US" dirty="0"/>
        </a:p>
      </dgm:t>
    </dgm:pt>
    <dgm:pt modelId="{321A853C-413C-4019-9177-B6D88BE78AF5}" type="parTrans" cxnId="{B9FB46C8-CD63-4895-AF65-052BBFFA88F4}">
      <dgm:prSet/>
      <dgm:spPr/>
      <dgm:t>
        <a:bodyPr/>
        <a:lstStyle/>
        <a:p>
          <a:endParaRPr lang="en-US"/>
        </a:p>
      </dgm:t>
    </dgm:pt>
    <dgm:pt modelId="{86CF9ACB-D6FF-4B93-9462-E5928BAF8E72}" type="sibTrans" cxnId="{B9FB46C8-CD63-4895-AF65-052BBFFA88F4}">
      <dgm:prSet/>
      <dgm:spPr/>
      <dgm:t>
        <a:bodyPr/>
        <a:lstStyle/>
        <a:p>
          <a:endParaRPr lang="en-US"/>
        </a:p>
      </dgm:t>
    </dgm:pt>
    <dgm:pt modelId="{BE5201FF-3607-425A-898B-E92B92908D67}">
      <dgm:prSet phldrT="[Text]"/>
      <dgm:spPr>
        <a:solidFill>
          <a:srgbClr val="DC309F"/>
        </a:solidFill>
      </dgm:spPr>
      <dgm:t>
        <a:bodyPr/>
        <a:lstStyle/>
        <a:p>
          <a:r>
            <a:rPr lang="en-US" dirty="0" smtClean="0"/>
            <a:t>Circumference</a:t>
          </a:r>
          <a:endParaRPr lang="en-US" dirty="0"/>
        </a:p>
      </dgm:t>
    </dgm:pt>
    <dgm:pt modelId="{72F0E910-0675-4969-AAFC-84CB9E515129}" type="parTrans" cxnId="{51430214-ABAE-456A-888A-F0856389060A}">
      <dgm:prSet/>
      <dgm:spPr/>
      <dgm:t>
        <a:bodyPr/>
        <a:lstStyle/>
        <a:p>
          <a:endParaRPr lang="en-US"/>
        </a:p>
      </dgm:t>
    </dgm:pt>
    <dgm:pt modelId="{E42CC4B4-F333-4D36-9D9B-0D8272FA93A9}" type="sibTrans" cxnId="{51430214-ABAE-456A-888A-F0856389060A}">
      <dgm:prSet/>
      <dgm:spPr/>
      <dgm:t>
        <a:bodyPr/>
        <a:lstStyle/>
        <a:p>
          <a:endParaRPr lang="en-US"/>
        </a:p>
      </dgm:t>
    </dgm:pt>
    <dgm:pt modelId="{87DA6C97-7FB6-480A-8148-E3BCE11AA365}">
      <dgm:prSet phldrT="[Text]"/>
      <dgm:spPr/>
      <dgm:t>
        <a:bodyPr/>
        <a:lstStyle/>
        <a:p>
          <a:r>
            <a:rPr lang="en-US" dirty="0" smtClean="0"/>
            <a:t>Perimeter</a:t>
          </a:r>
          <a:endParaRPr lang="en-US" dirty="0"/>
        </a:p>
      </dgm:t>
    </dgm:pt>
    <dgm:pt modelId="{4EBEF78C-DE64-4018-A844-9CE327B9E1D1}" type="parTrans" cxnId="{4C6108CF-EB5B-4F00-992D-AA8970463D78}">
      <dgm:prSet/>
      <dgm:spPr/>
      <dgm:t>
        <a:bodyPr/>
        <a:lstStyle/>
        <a:p>
          <a:endParaRPr lang="en-US"/>
        </a:p>
      </dgm:t>
    </dgm:pt>
    <dgm:pt modelId="{05DBEDA4-4092-4A35-8D67-6039CBE98117}" type="sibTrans" cxnId="{4C6108CF-EB5B-4F00-992D-AA8970463D78}">
      <dgm:prSet/>
      <dgm:spPr/>
      <dgm:t>
        <a:bodyPr/>
        <a:lstStyle/>
        <a:p>
          <a:endParaRPr lang="en-US"/>
        </a:p>
      </dgm:t>
    </dgm:pt>
    <dgm:pt modelId="{364356E1-FF5B-4A5C-8108-953AC06A4C58}">
      <dgm:prSet/>
      <dgm:spPr>
        <a:solidFill>
          <a:schemeClr val="bg1">
            <a:lumMod val="50000"/>
            <a:lumOff val="50000"/>
          </a:schemeClr>
        </a:solidFill>
      </dgm:spPr>
      <dgm:t>
        <a:bodyPr/>
        <a:lstStyle/>
        <a:p>
          <a:r>
            <a:rPr lang="en-US" dirty="0" smtClean="0"/>
            <a:t>Polygon</a:t>
          </a:r>
          <a:endParaRPr lang="en-US" dirty="0"/>
        </a:p>
      </dgm:t>
    </dgm:pt>
    <dgm:pt modelId="{22F42FC6-86B0-4BDE-A2C3-08786A8A0FC0}" type="parTrans" cxnId="{414D6C35-E489-4630-AE32-DF1B2D70A61D}">
      <dgm:prSet/>
      <dgm:spPr/>
      <dgm:t>
        <a:bodyPr/>
        <a:lstStyle/>
        <a:p>
          <a:endParaRPr lang="en-US"/>
        </a:p>
      </dgm:t>
    </dgm:pt>
    <dgm:pt modelId="{9D0DE2A7-A4B0-4A0F-AD3A-A43C478AE89A}" type="sibTrans" cxnId="{414D6C35-E489-4630-AE32-DF1B2D70A61D}">
      <dgm:prSet/>
      <dgm:spPr/>
      <dgm:t>
        <a:bodyPr/>
        <a:lstStyle/>
        <a:p>
          <a:endParaRPr lang="en-US"/>
        </a:p>
      </dgm:t>
    </dgm:pt>
    <dgm:pt modelId="{AD91C040-2466-4C02-939C-EDCA716A8494}">
      <dgm:prSet/>
      <dgm:spPr>
        <a:solidFill>
          <a:srgbClr val="FFC000"/>
        </a:solidFill>
      </dgm:spPr>
      <dgm:t>
        <a:bodyPr/>
        <a:lstStyle/>
        <a:p>
          <a:r>
            <a:rPr lang="en-US" dirty="0" smtClean="0"/>
            <a:t>Angles</a:t>
          </a:r>
          <a:endParaRPr lang="en-US" dirty="0"/>
        </a:p>
      </dgm:t>
    </dgm:pt>
    <dgm:pt modelId="{3FCA37AD-1888-4C8A-BD4A-7B57DCCD5A94}" type="parTrans" cxnId="{D342D2EB-2134-400F-B506-50D2480ADB0B}">
      <dgm:prSet/>
      <dgm:spPr/>
      <dgm:t>
        <a:bodyPr/>
        <a:lstStyle/>
        <a:p>
          <a:endParaRPr lang="en-US"/>
        </a:p>
      </dgm:t>
    </dgm:pt>
    <dgm:pt modelId="{1904740D-EF89-4C6C-9408-A7999516CFE5}" type="sibTrans" cxnId="{D342D2EB-2134-400F-B506-50D2480ADB0B}">
      <dgm:prSet/>
      <dgm:spPr/>
      <dgm:t>
        <a:bodyPr/>
        <a:lstStyle/>
        <a:p>
          <a:endParaRPr lang="en-US"/>
        </a:p>
      </dgm:t>
    </dgm:pt>
    <dgm:pt modelId="{375436C0-8816-4FCC-9C80-EBD8D610A9A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dirty="0" smtClean="0"/>
            <a:t>Triangles</a:t>
          </a:r>
          <a:endParaRPr lang="en-US" dirty="0"/>
        </a:p>
      </dgm:t>
    </dgm:pt>
    <dgm:pt modelId="{D4070EA7-03DD-42D2-90D4-6B39B3636DB5}" type="parTrans" cxnId="{BEB7B54E-AA68-45F6-8BC0-147758F28C00}">
      <dgm:prSet/>
      <dgm:spPr/>
      <dgm:t>
        <a:bodyPr/>
        <a:lstStyle/>
        <a:p>
          <a:endParaRPr lang="en-US"/>
        </a:p>
      </dgm:t>
    </dgm:pt>
    <dgm:pt modelId="{CB8ECE14-F687-4C06-B525-943727197763}" type="sibTrans" cxnId="{BEB7B54E-AA68-45F6-8BC0-147758F28C00}">
      <dgm:prSet/>
      <dgm:spPr/>
      <dgm:t>
        <a:bodyPr/>
        <a:lstStyle/>
        <a:p>
          <a:endParaRPr lang="en-US"/>
        </a:p>
      </dgm:t>
    </dgm:pt>
    <dgm:pt modelId="{8EAE3988-27A2-4720-9E20-95F760786377}" type="pres">
      <dgm:prSet presAssocID="{8E8B79AE-F1B3-41DA-ACF9-ACF8DE87DB56}" presName="diagram" presStyleCnt="0">
        <dgm:presLayoutVars>
          <dgm:dir/>
          <dgm:resizeHandles val="exact"/>
        </dgm:presLayoutVars>
      </dgm:prSet>
      <dgm:spPr/>
    </dgm:pt>
    <dgm:pt modelId="{736A04A0-2AD9-4025-A617-97E5C0D10A4C}" type="pres">
      <dgm:prSet presAssocID="{331B831A-4AD4-4443-8CDC-C87910366BE4}" presName="node" presStyleLbl="node1" presStyleIdx="0" presStyleCnt="6" custScaleX="67240" custScaleY="84984" custLinFactNeighborX="28701" custLinFactNeighborY="-12047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98649DD8-FD07-434A-8802-895F8849E2B4}" type="pres">
      <dgm:prSet presAssocID="{86CF9ACB-D6FF-4B93-9462-E5928BAF8E72}" presName="sibTrans" presStyleCnt="0"/>
      <dgm:spPr/>
    </dgm:pt>
    <dgm:pt modelId="{0CA49C2C-F33B-479F-BDD5-B649AD441AFA}" type="pres">
      <dgm:prSet presAssocID="{375436C0-8816-4FCC-9C80-EBD8D610A9A2}" presName="node" presStyleLbl="node1" presStyleIdx="1" presStyleCnt="6" custScaleX="60153" custScaleY="110979" custLinFactNeighborX="12680" custLinFactNeighborY="-3116">
        <dgm:presLayoutVars>
          <dgm:bulletEnabled val="1"/>
        </dgm:presLayoutVars>
      </dgm:prSet>
      <dgm:spPr>
        <a:prstGeom prst="triangle">
          <a:avLst/>
        </a:prstGeom>
      </dgm:spPr>
      <dgm:t>
        <a:bodyPr/>
        <a:lstStyle/>
        <a:p>
          <a:endParaRPr lang="en-US"/>
        </a:p>
      </dgm:t>
    </dgm:pt>
    <dgm:pt modelId="{722E53C5-DA18-4362-9F8D-EF3FE0988F12}" type="pres">
      <dgm:prSet presAssocID="{CB8ECE14-F687-4C06-B525-943727197763}" presName="sibTrans" presStyleCnt="0"/>
      <dgm:spPr/>
    </dgm:pt>
    <dgm:pt modelId="{DACEC508-533D-449F-AE19-5E147426F9B7}" type="pres">
      <dgm:prSet presAssocID="{AD91C040-2466-4C02-939C-EDCA716A8494}" presName="node" presStyleLbl="node1" presStyleIdx="2" presStyleCnt="6" custScaleX="69150" custScaleY="86528" custLinFactNeighborX="24451" custLinFactNeighborY="-7200">
        <dgm:presLayoutVars>
          <dgm:bulletEnabled val="1"/>
        </dgm:presLayoutVars>
      </dgm:prSet>
      <dgm:spPr>
        <a:prstGeom prst="corner">
          <a:avLst/>
        </a:prstGeom>
      </dgm:spPr>
      <dgm:t>
        <a:bodyPr/>
        <a:lstStyle/>
        <a:p>
          <a:endParaRPr lang="en-US"/>
        </a:p>
      </dgm:t>
    </dgm:pt>
    <dgm:pt modelId="{BCE4A59B-4A02-4152-8EF0-DD7EC32F977B}" type="pres">
      <dgm:prSet presAssocID="{1904740D-EF89-4C6C-9408-A7999516CFE5}" presName="sibTrans" presStyleCnt="0"/>
      <dgm:spPr/>
    </dgm:pt>
    <dgm:pt modelId="{48C53DC8-D600-4B25-96B0-3D8BF4EE5E3F}" type="pres">
      <dgm:prSet presAssocID="{364356E1-FF5B-4A5C-8108-953AC06A4C58}" presName="node" presStyleLbl="node1" presStyleIdx="3" presStyleCnt="6" custScaleX="44554" custScaleY="56671" custLinFactNeighborX="18059" custLinFactNeighborY="-223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34AE53-4BA7-40EE-90FD-86AF9A26421B}" type="pres">
      <dgm:prSet presAssocID="{9D0DE2A7-A4B0-4A0F-AD3A-A43C478AE89A}" presName="sibTrans" presStyleCnt="0"/>
      <dgm:spPr/>
    </dgm:pt>
    <dgm:pt modelId="{3AE7D353-84A5-4756-B0E3-DE34FB7ADC0D}" type="pres">
      <dgm:prSet presAssocID="{BE5201FF-3607-425A-898B-E92B92908D67}" presName="node" presStyleLbl="node1" presStyleIdx="4" presStyleCnt="6" custScaleX="55810" custScaleY="60022" custLinFactNeighborX="18559" custLinFactNeighborY="-53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503789-704D-4544-8C11-7A7D55880622}" type="pres">
      <dgm:prSet presAssocID="{E42CC4B4-F333-4D36-9D9B-0D8272FA93A9}" presName="sibTrans" presStyleCnt="0"/>
      <dgm:spPr/>
    </dgm:pt>
    <dgm:pt modelId="{2290F0E9-B54F-41FD-88BE-7A96D6FD8819}" type="pres">
      <dgm:prSet presAssocID="{87DA6C97-7FB6-480A-8148-E3BCE11AA365}" presName="node" presStyleLbl="node1" presStyleIdx="5" presStyleCnt="6" custScaleX="47884" custScaleY="55619" custLinFactNeighborX="16979" custLinFactNeighborY="-197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F7A4B7-4F42-4ED7-87A6-084B5AD243B9}" type="presOf" srcId="{364356E1-FF5B-4A5C-8108-953AC06A4C58}" destId="{48C53DC8-D600-4B25-96B0-3D8BF4EE5E3F}" srcOrd="0" destOrd="0" presId="urn:microsoft.com/office/officeart/2005/8/layout/default"/>
    <dgm:cxn modelId="{9D575062-3B3C-48D0-B772-C6A859B129A6}" type="presOf" srcId="{BE5201FF-3607-425A-898B-E92B92908D67}" destId="{3AE7D353-84A5-4756-B0E3-DE34FB7ADC0D}" srcOrd="0" destOrd="0" presId="urn:microsoft.com/office/officeart/2005/8/layout/default"/>
    <dgm:cxn modelId="{D342D2EB-2134-400F-B506-50D2480ADB0B}" srcId="{8E8B79AE-F1B3-41DA-ACF9-ACF8DE87DB56}" destId="{AD91C040-2466-4C02-939C-EDCA716A8494}" srcOrd="2" destOrd="0" parTransId="{3FCA37AD-1888-4C8A-BD4A-7B57DCCD5A94}" sibTransId="{1904740D-EF89-4C6C-9408-A7999516CFE5}"/>
    <dgm:cxn modelId="{66855186-7BC7-405C-903E-A00840F307C3}" type="presOf" srcId="{375436C0-8816-4FCC-9C80-EBD8D610A9A2}" destId="{0CA49C2C-F33B-479F-BDD5-B649AD441AFA}" srcOrd="0" destOrd="0" presId="urn:microsoft.com/office/officeart/2005/8/layout/default"/>
    <dgm:cxn modelId="{4C6108CF-EB5B-4F00-992D-AA8970463D78}" srcId="{8E8B79AE-F1B3-41DA-ACF9-ACF8DE87DB56}" destId="{87DA6C97-7FB6-480A-8148-E3BCE11AA365}" srcOrd="5" destOrd="0" parTransId="{4EBEF78C-DE64-4018-A844-9CE327B9E1D1}" sibTransId="{05DBEDA4-4092-4A35-8D67-6039CBE98117}"/>
    <dgm:cxn modelId="{B9FB46C8-CD63-4895-AF65-052BBFFA88F4}" srcId="{8E8B79AE-F1B3-41DA-ACF9-ACF8DE87DB56}" destId="{331B831A-4AD4-4443-8CDC-C87910366BE4}" srcOrd="0" destOrd="0" parTransId="{321A853C-413C-4019-9177-B6D88BE78AF5}" sibTransId="{86CF9ACB-D6FF-4B93-9462-E5928BAF8E72}"/>
    <dgm:cxn modelId="{A3D39C2F-8A71-4CA2-9D44-DE6A0D1F1A7F}" type="presOf" srcId="{87DA6C97-7FB6-480A-8148-E3BCE11AA365}" destId="{2290F0E9-B54F-41FD-88BE-7A96D6FD8819}" srcOrd="0" destOrd="0" presId="urn:microsoft.com/office/officeart/2005/8/layout/default"/>
    <dgm:cxn modelId="{51430214-ABAE-456A-888A-F0856389060A}" srcId="{8E8B79AE-F1B3-41DA-ACF9-ACF8DE87DB56}" destId="{BE5201FF-3607-425A-898B-E92B92908D67}" srcOrd="4" destOrd="0" parTransId="{72F0E910-0675-4969-AAFC-84CB9E515129}" sibTransId="{E42CC4B4-F333-4D36-9D9B-0D8272FA93A9}"/>
    <dgm:cxn modelId="{7031CCA6-6664-40D1-8B42-27DA53C01D6A}" type="presOf" srcId="{AD91C040-2466-4C02-939C-EDCA716A8494}" destId="{DACEC508-533D-449F-AE19-5E147426F9B7}" srcOrd="0" destOrd="0" presId="urn:microsoft.com/office/officeart/2005/8/layout/default"/>
    <dgm:cxn modelId="{BEB7B54E-AA68-45F6-8BC0-147758F28C00}" srcId="{8E8B79AE-F1B3-41DA-ACF9-ACF8DE87DB56}" destId="{375436C0-8816-4FCC-9C80-EBD8D610A9A2}" srcOrd="1" destOrd="0" parTransId="{D4070EA7-03DD-42D2-90D4-6B39B3636DB5}" sibTransId="{CB8ECE14-F687-4C06-B525-943727197763}"/>
    <dgm:cxn modelId="{414D6C35-E489-4630-AE32-DF1B2D70A61D}" srcId="{8E8B79AE-F1B3-41DA-ACF9-ACF8DE87DB56}" destId="{364356E1-FF5B-4A5C-8108-953AC06A4C58}" srcOrd="3" destOrd="0" parTransId="{22F42FC6-86B0-4BDE-A2C3-08786A8A0FC0}" sibTransId="{9D0DE2A7-A4B0-4A0F-AD3A-A43C478AE89A}"/>
    <dgm:cxn modelId="{5B28F6A7-60E8-4AFE-8BAC-61795E536328}" type="presOf" srcId="{331B831A-4AD4-4443-8CDC-C87910366BE4}" destId="{736A04A0-2AD9-4025-A617-97E5C0D10A4C}" srcOrd="0" destOrd="0" presId="urn:microsoft.com/office/officeart/2005/8/layout/default"/>
    <dgm:cxn modelId="{1EE4DF7B-29C4-4903-B3C5-5EE9A9A37C9A}" type="presOf" srcId="{8E8B79AE-F1B3-41DA-ACF9-ACF8DE87DB56}" destId="{8EAE3988-27A2-4720-9E20-95F760786377}" srcOrd="0" destOrd="0" presId="urn:microsoft.com/office/officeart/2005/8/layout/default"/>
    <dgm:cxn modelId="{B4008DF2-ED22-4F31-BBC7-1E6178FF6ECE}" type="presParOf" srcId="{8EAE3988-27A2-4720-9E20-95F760786377}" destId="{736A04A0-2AD9-4025-A617-97E5C0D10A4C}" srcOrd="0" destOrd="0" presId="urn:microsoft.com/office/officeart/2005/8/layout/default"/>
    <dgm:cxn modelId="{EF62889F-5888-462B-870D-CAB55E1E15C7}" type="presParOf" srcId="{8EAE3988-27A2-4720-9E20-95F760786377}" destId="{98649DD8-FD07-434A-8802-895F8849E2B4}" srcOrd="1" destOrd="0" presId="urn:microsoft.com/office/officeart/2005/8/layout/default"/>
    <dgm:cxn modelId="{28321CEF-E28F-447D-BB11-646B6DBD1D03}" type="presParOf" srcId="{8EAE3988-27A2-4720-9E20-95F760786377}" destId="{0CA49C2C-F33B-479F-BDD5-B649AD441AFA}" srcOrd="2" destOrd="0" presId="urn:microsoft.com/office/officeart/2005/8/layout/default"/>
    <dgm:cxn modelId="{5B9DA6FA-5819-4D56-8D26-494A51F8B834}" type="presParOf" srcId="{8EAE3988-27A2-4720-9E20-95F760786377}" destId="{722E53C5-DA18-4362-9F8D-EF3FE0988F12}" srcOrd="3" destOrd="0" presId="urn:microsoft.com/office/officeart/2005/8/layout/default"/>
    <dgm:cxn modelId="{204A6851-0E4A-4112-8BF2-1696B3EDC537}" type="presParOf" srcId="{8EAE3988-27A2-4720-9E20-95F760786377}" destId="{DACEC508-533D-449F-AE19-5E147426F9B7}" srcOrd="4" destOrd="0" presId="urn:microsoft.com/office/officeart/2005/8/layout/default"/>
    <dgm:cxn modelId="{A637A1F1-4E84-481A-B51F-15A57194718F}" type="presParOf" srcId="{8EAE3988-27A2-4720-9E20-95F760786377}" destId="{BCE4A59B-4A02-4152-8EF0-DD7EC32F977B}" srcOrd="5" destOrd="0" presId="urn:microsoft.com/office/officeart/2005/8/layout/default"/>
    <dgm:cxn modelId="{6B70DB59-B26E-4EBB-9FDF-08EC1E027DA6}" type="presParOf" srcId="{8EAE3988-27A2-4720-9E20-95F760786377}" destId="{48C53DC8-D600-4B25-96B0-3D8BF4EE5E3F}" srcOrd="6" destOrd="0" presId="urn:microsoft.com/office/officeart/2005/8/layout/default"/>
    <dgm:cxn modelId="{1DE2F406-CAEA-4696-AF66-D454CF0A022F}" type="presParOf" srcId="{8EAE3988-27A2-4720-9E20-95F760786377}" destId="{6734AE53-4BA7-40EE-90FD-86AF9A26421B}" srcOrd="7" destOrd="0" presId="urn:microsoft.com/office/officeart/2005/8/layout/default"/>
    <dgm:cxn modelId="{A5CBF322-6866-4DFD-A86A-365F321E3CFB}" type="presParOf" srcId="{8EAE3988-27A2-4720-9E20-95F760786377}" destId="{3AE7D353-84A5-4756-B0E3-DE34FB7ADC0D}" srcOrd="8" destOrd="0" presId="urn:microsoft.com/office/officeart/2005/8/layout/default"/>
    <dgm:cxn modelId="{18F31F72-B745-48FA-A16A-06E85044FE46}" type="presParOf" srcId="{8EAE3988-27A2-4720-9E20-95F760786377}" destId="{84503789-704D-4544-8C11-7A7D55880622}" srcOrd="9" destOrd="0" presId="urn:microsoft.com/office/officeart/2005/8/layout/default"/>
    <dgm:cxn modelId="{74B9BB09-582D-43DC-931B-53DDE586901D}" type="presParOf" srcId="{8EAE3988-27A2-4720-9E20-95F760786377}" destId="{2290F0E9-B54F-41FD-88BE-7A96D6FD8819}" srcOrd="10" destOrd="0" presId="urn:microsoft.com/office/officeart/2005/8/layout/default"/>
  </dgm:cxnLst>
  <dgm:bg>
    <a:blipFill>
      <a:blip xmlns:r="http://schemas.openxmlformats.org/officeDocument/2006/relationships" r:embed="rId1"/>
      <a:tile tx="0" ty="0" sx="100000" sy="100000" flip="none" algn="tl"/>
    </a:blipFill>
  </dgm:bg>
  <dgm:whole>
    <a:ln>
      <a:gradFill>
        <a:gsLst>
          <a:gs pos="0">
            <a:schemeClr val="tx1"/>
          </a:gs>
          <a:gs pos="50000">
            <a:schemeClr val="accent1">
              <a:tint val="44500"/>
              <a:satMod val="160000"/>
            </a:schemeClr>
          </a:gs>
          <a:gs pos="100000">
            <a:schemeClr val="accent1">
              <a:tint val="23500"/>
              <a:satMod val="160000"/>
            </a:schemeClr>
          </a:gs>
        </a:gsLst>
        <a:lin ang="5400000" scaled="0"/>
      </a:gradFill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67E316-A1E3-4599-AD82-10A6389736F7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EBE0EC7-BDED-4155-8E08-39EB696BF529}">
      <dgm:prSet phldrT="[Text]"/>
      <dgm:spPr>
        <a:ln w="76200">
          <a:solidFill>
            <a:srgbClr val="FF0000"/>
          </a:solidFill>
        </a:ln>
      </dgm:spPr>
      <dgm:t>
        <a:bodyPr/>
        <a:lstStyle/>
        <a:p>
          <a:r>
            <a:rPr lang="en-US" dirty="0" smtClean="0"/>
            <a:t>Translate words to Math symbols</a:t>
          </a:r>
          <a:endParaRPr lang="en-US" dirty="0"/>
        </a:p>
      </dgm:t>
    </dgm:pt>
    <dgm:pt modelId="{87633E3A-82D7-4B00-85A6-BCFC9177845F}" type="parTrans" cxnId="{A9B66341-5057-4069-8778-E9CB7752B803}">
      <dgm:prSet/>
      <dgm:spPr/>
      <dgm:t>
        <a:bodyPr/>
        <a:lstStyle/>
        <a:p>
          <a:endParaRPr lang="en-US"/>
        </a:p>
      </dgm:t>
    </dgm:pt>
    <dgm:pt modelId="{76458B15-224D-451D-8049-54A9A2985109}" type="sibTrans" cxnId="{A9B66341-5057-4069-8778-E9CB7752B803}">
      <dgm:prSet/>
      <dgm:spPr/>
      <dgm:t>
        <a:bodyPr/>
        <a:lstStyle/>
        <a:p>
          <a:endParaRPr lang="en-US"/>
        </a:p>
      </dgm:t>
    </dgm:pt>
    <dgm:pt modelId="{8E50396F-1EDC-4090-B953-2528883BEB5F}">
      <dgm:prSet phldrT="[Text]"/>
      <dgm:spPr>
        <a:ln w="76200">
          <a:solidFill>
            <a:srgbClr val="FF0000"/>
          </a:solidFill>
        </a:ln>
      </dgm:spPr>
      <dgm:t>
        <a:bodyPr/>
        <a:lstStyle/>
        <a:p>
          <a:r>
            <a:rPr lang="en-US" dirty="0" smtClean="0"/>
            <a:t>Translate math symbols back to words</a:t>
          </a:r>
          <a:endParaRPr lang="en-US" dirty="0"/>
        </a:p>
      </dgm:t>
    </dgm:pt>
    <dgm:pt modelId="{1037367D-2FFF-450D-88A2-3910E552C376}" type="parTrans" cxnId="{7E91168F-CBDA-42FC-BB4D-B152BE77FF54}">
      <dgm:prSet/>
      <dgm:spPr/>
      <dgm:t>
        <a:bodyPr/>
        <a:lstStyle/>
        <a:p>
          <a:endParaRPr lang="en-US"/>
        </a:p>
      </dgm:t>
    </dgm:pt>
    <dgm:pt modelId="{777BE3C2-316F-461B-B6C2-0A7B133B5905}" type="sibTrans" cxnId="{7E91168F-CBDA-42FC-BB4D-B152BE77FF54}">
      <dgm:prSet/>
      <dgm:spPr/>
      <dgm:t>
        <a:bodyPr/>
        <a:lstStyle/>
        <a:p>
          <a:endParaRPr lang="en-US"/>
        </a:p>
      </dgm:t>
    </dgm:pt>
    <dgm:pt modelId="{0806CB56-FFDB-42CC-A96C-0934D969655C}" type="pres">
      <dgm:prSet presAssocID="{BE67E316-A1E3-4599-AD82-10A6389736F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CF00B5C-DF77-4B65-A445-F236F08E589A}" type="pres">
      <dgm:prSet presAssocID="{0EBE0EC7-BDED-4155-8E08-39EB696BF529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0D692-471A-4FB2-B7CF-A952CD532625}" type="pres">
      <dgm:prSet presAssocID="{8E50396F-1EDC-4090-B953-2528883BEB5F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B66341-5057-4069-8778-E9CB7752B803}" srcId="{BE67E316-A1E3-4599-AD82-10A6389736F7}" destId="{0EBE0EC7-BDED-4155-8E08-39EB696BF529}" srcOrd="0" destOrd="0" parTransId="{87633E3A-82D7-4B00-85A6-BCFC9177845F}" sibTransId="{76458B15-224D-451D-8049-54A9A2985109}"/>
    <dgm:cxn modelId="{1EEF7862-01B1-46EB-A1ED-A2859F30FE53}" type="presOf" srcId="{0EBE0EC7-BDED-4155-8E08-39EB696BF529}" destId="{3CF00B5C-DF77-4B65-A445-F236F08E589A}" srcOrd="0" destOrd="0" presId="urn:microsoft.com/office/officeart/2005/8/layout/arrow5"/>
    <dgm:cxn modelId="{7E91168F-CBDA-42FC-BB4D-B152BE77FF54}" srcId="{BE67E316-A1E3-4599-AD82-10A6389736F7}" destId="{8E50396F-1EDC-4090-B953-2528883BEB5F}" srcOrd="1" destOrd="0" parTransId="{1037367D-2FFF-450D-88A2-3910E552C376}" sibTransId="{777BE3C2-316F-461B-B6C2-0A7B133B5905}"/>
    <dgm:cxn modelId="{495AE199-6EE1-44F0-B63B-F3D8ECC57177}" type="presOf" srcId="{BE67E316-A1E3-4599-AD82-10A6389736F7}" destId="{0806CB56-FFDB-42CC-A96C-0934D969655C}" srcOrd="0" destOrd="0" presId="urn:microsoft.com/office/officeart/2005/8/layout/arrow5"/>
    <dgm:cxn modelId="{6BA2CF0D-2419-434B-A688-13352559038E}" type="presOf" srcId="{8E50396F-1EDC-4090-B953-2528883BEB5F}" destId="{32A0D692-471A-4FB2-B7CF-A952CD532625}" srcOrd="0" destOrd="0" presId="urn:microsoft.com/office/officeart/2005/8/layout/arrow5"/>
    <dgm:cxn modelId="{C3B600C0-4DE7-41A4-8836-464F5BB3BD30}" type="presParOf" srcId="{0806CB56-FFDB-42CC-A96C-0934D969655C}" destId="{3CF00B5C-DF77-4B65-A445-F236F08E589A}" srcOrd="0" destOrd="0" presId="urn:microsoft.com/office/officeart/2005/8/layout/arrow5"/>
    <dgm:cxn modelId="{885F151F-58AA-474D-B2E0-FCE4BA6800FA}" type="presParOf" srcId="{0806CB56-FFDB-42CC-A96C-0934D969655C}" destId="{32A0D692-471A-4FB2-B7CF-A952CD532625}" srcOrd="1" destOrd="0" presId="urn:microsoft.com/office/officeart/2005/8/layout/arrow5"/>
  </dgm:cxnLst>
  <dgm:bg>
    <a:solidFill>
      <a:schemeClr val="tx1"/>
    </a:solidFill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C0B92CC-C436-4EF2-AFDA-05AE91976E7C}">
      <dsp:nvSpPr>
        <dsp:cNvPr id="0" name=""/>
        <dsp:cNvSpPr/>
      </dsp:nvSpPr>
      <dsp:spPr>
        <a:xfrm rot="5400000">
          <a:off x="-98356" y="101432"/>
          <a:ext cx="655712" cy="4589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</a:t>
          </a:r>
          <a:endParaRPr lang="en-US" sz="2800" kern="1200" dirty="0"/>
        </a:p>
      </dsp:txBody>
      <dsp:txXfrm rot="5400000">
        <a:off x="-98356" y="101432"/>
        <a:ext cx="655712" cy="458998"/>
      </dsp:txXfrm>
    </dsp:sp>
    <dsp:sp modelId="{558E4123-84B3-48D7-9485-79FC119CDE2B}">
      <dsp:nvSpPr>
        <dsp:cNvPr id="0" name=""/>
        <dsp:cNvSpPr/>
      </dsp:nvSpPr>
      <dsp:spPr>
        <a:xfrm rot="5400000">
          <a:off x="3849397" y="-3338820"/>
          <a:ext cx="426212" cy="71100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Title</a:t>
          </a:r>
          <a:endParaRPr lang="en-US" sz="2800" kern="1200" dirty="0"/>
        </a:p>
      </dsp:txBody>
      <dsp:txXfrm rot="5400000">
        <a:off x="3849397" y="-3338820"/>
        <a:ext cx="426212" cy="7110004"/>
      </dsp:txXfrm>
    </dsp:sp>
    <dsp:sp modelId="{7BCF71A3-4D32-4EF4-9AE1-6F04A402EFD3}">
      <dsp:nvSpPr>
        <dsp:cNvPr id="0" name=""/>
        <dsp:cNvSpPr/>
      </dsp:nvSpPr>
      <dsp:spPr>
        <a:xfrm rot="5400000">
          <a:off x="-98356" y="679535"/>
          <a:ext cx="655712" cy="4589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H</a:t>
          </a:r>
          <a:endParaRPr lang="en-US" sz="2800" kern="1200" dirty="0"/>
        </a:p>
      </dsp:txBody>
      <dsp:txXfrm rot="5400000">
        <a:off x="-98356" y="679535"/>
        <a:ext cx="655712" cy="458998"/>
      </dsp:txXfrm>
    </dsp:sp>
    <dsp:sp modelId="{857A7FB2-5501-436F-B841-7A29F343C82D}">
      <dsp:nvSpPr>
        <dsp:cNvPr id="0" name=""/>
        <dsp:cNvSpPr/>
      </dsp:nvSpPr>
      <dsp:spPr>
        <a:xfrm rot="5400000">
          <a:off x="4131192" y="-3091015"/>
          <a:ext cx="426212" cy="7770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Headings</a:t>
          </a:r>
          <a:endParaRPr lang="en-US" sz="2800" kern="1200" dirty="0"/>
        </a:p>
      </dsp:txBody>
      <dsp:txXfrm rot="5400000">
        <a:off x="4131192" y="-3091015"/>
        <a:ext cx="426212" cy="7770601"/>
      </dsp:txXfrm>
    </dsp:sp>
    <dsp:sp modelId="{D17D4878-854F-4888-A1EA-17A5F89A6F6B}">
      <dsp:nvSpPr>
        <dsp:cNvPr id="0" name=""/>
        <dsp:cNvSpPr/>
      </dsp:nvSpPr>
      <dsp:spPr>
        <a:xfrm rot="5400000">
          <a:off x="-98356" y="1257639"/>
          <a:ext cx="655712" cy="4589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</a:t>
          </a:r>
          <a:endParaRPr lang="en-US" sz="2800" kern="1200" dirty="0"/>
        </a:p>
      </dsp:txBody>
      <dsp:txXfrm rot="5400000">
        <a:off x="-98356" y="1257639"/>
        <a:ext cx="655712" cy="458998"/>
      </dsp:txXfrm>
    </dsp:sp>
    <dsp:sp modelId="{5E3DEF4D-C4C1-42A2-B567-491D9428BB0A}">
      <dsp:nvSpPr>
        <dsp:cNvPr id="0" name=""/>
        <dsp:cNvSpPr/>
      </dsp:nvSpPr>
      <dsp:spPr>
        <a:xfrm rot="5400000">
          <a:off x="4131192" y="-2512911"/>
          <a:ext cx="426212" cy="7770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Introduction</a:t>
          </a:r>
          <a:endParaRPr lang="en-US" sz="2800" kern="1200" dirty="0"/>
        </a:p>
      </dsp:txBody>
      <dsp:txXfrm rot="5400000">
        <a:off x="4131192" y="-2512911"/>
        <a:ext cx="426212" cy="7770601"/>
      </dsp:txXfrm>
    </dsp:sp>
    <dsp:sp modelId="{D75D1DC9-5664-4662-97DF-C4A68FD0ACAE}">
      <dsp:nvSpPr>
        <dsp:cNvPr id="0" name=""/>
        <dsp:cNvSpPr/>
      </dsp:nvSpPr>
      <dsp:spPr>
        <a:xfrm rot="5400000">
          <a:off x="-98356" y="1835743"/>
          <a:ext cx="655712" cy="4589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E</a:t>
          </a:r>
          <a:endParaRPr lang="en-US" sz="2800" kern="1200" dirty="0"/>
        </a:p>
      </dsp:txBody>
      <dsp:txXfrm rot="5400000">
        <a:off x="-98356" y="1835743"/>
        <a:ext cx="655712" cy="458998"/>
      </dsp:txXfrm>
    </dsp:sp>
    <dsp:sp modelId="{1530B1ED-FED9-4635-9461-197542F9B530}">
      <dsp:nvSpPr>
        <dsp:cNvPr id="0" name=""/>
        <dsp:cNvSpPr/>
      </dsp:nvSpPr>
      <dsp:spPr>
        <a:xfrm rot="5400000">
          <a:off x="4131192" y="-1934807"/>
          <a:ext cx="426212" cy="7770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Examples</a:t>
          </a:r>
          <a:endParaRPr lang="en-US" sz="2800" kern="1200" dirty="0"/>
        </a:p>
      </dsp:txBody>
      <dsp:txXfrm rot="5400000">
        <a:off x="4131192" y="-1934807"/>
        <a:ext cx="426212" cy="7770601"/>
      </dsp:txXfrm>
    </dsp:sp>
    <dsp:sp modelId="{76C46401-614C-4791-80D8-D2CCA1356406}">
      <dsp:nvSpPr>
        <dsp:cNvPr id="0" name=""/>
        <dsp:cNvSpPr/>
      </dsp:nvSpPr>
      <dsp:spPr>
        <a:xfrm rot="5400000">
          <a:off x="-296017" y="2611663"/>
          <a:ext cx="1051034" cy="4589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V</a:t>
          </a:r>
          <a:endParaRPr lang="en-US" sz="2800" kern="1200" dirty="0"/>
        </a:p>
      </dsp:txBody>
      <dsp:txXfrm rot="5400000">
        <a:off x="-296017" y="2611663"/>
        <a:ext cx="1051034" cy="458998"/>
      </dsp:txXfrm>
    </dsp:sp>
    <dsp:sp modelId="{DBC3F030-24A3-4938-8C24-A7897B30FCAE}">
      <dsp:nvSpPr>
        <dsp:cNvPr id="0" name=""/>
        <dsp:cNvSpPr/>
      </dsp:nvSpPr>
      <dsp:spPr>
        <a:xfrm rot="5400000">
          <a:off x="3933376" y="-1158887"/>
          <a:ext cx="821844" cy="7770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Visuals 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Vocabulary</a:t>
          </a:r>
          <a:endParaRPr lang="en-US" sz="2800" kern="1200" dirty="0"/>
        </a:p>
      </dsp:txBody>
      <dsp:txXfrm rot="5400000">
        <a:off x="3933376" y="-1158887"/>
        <a:ext cx="821844" cy="7770601"/>
      </dsp:txXfrm>
    </dsp:sp>
    <dsp:sp modelId="{BA161D39-6700-481D-9699-35E9DB8E2426}">
      <dsp:nvSpPr>
        <dsp:cNvPr id="0" name=""/>
        <dsp:cNvSpPr/>
      </dsp:nvSpPr>
      <dsp:spPr>
        <a:xfrm rot="5400000">
          <a:off x="-98356" y="3387428"/>
          <a:ext cx="655712" cy="4589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E</a:t>
          </a:r>
          <a:endParaRPr lang="en-US" sz="2800" kern="1200" dirty="0"/>
        </a:p>
      </dsp:txBody>
      <dsp:txXfrm rot="5400000">
        <a:off x="-98356" y="3387428"/>
        <a:ext cx="655712" cy="458998"/>
      </dsp:txXfrm>
    </dsp:sp>
    <dsp:sp modelId="{DE0B7D4D-DF18-4E0C-9641-DE6C1D7DD70E}">
      <dsp:nvSpPr>
        <dsp:cNvPr id="0" name=""/>
        <dsp:cNvSpPr/>
      </dsp:nvSpPr>
      <dsp:spPr>
        <a:xfrm rot="5400000">
          <a:off x="4131192" y="-383122"/>
          <a:ext cx="426212" cy="7770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End of Chapter</a:t>
          </a:r>
          <a:endParaRPr lang="en-US" sz="2800" kern="1200" dirty="0"/>
        </a:p>
      </dsp:txBody>
      <dsp:txXfrm rot="5400000">
        <a:off x="4131192" y="-383122"/>
        <a:ext cx="426212" cy="7770601"/>
      </dsp:txXfrm>
    </dsp:sp>
    <dsp:sp modelId="{E8E96A8A-C6B0-47CF-B9A4-1B3D04F41009}">
      <dsp:nvSpPr>
        <dsp:cNvPr id="0" name=""/>
        <dsp:cNvSpPr/>
      </dsp:nvSpPr>
      <dsp:spPr>
        <a:xfrm rot="5400000">
          <a:off x="-98356" y="3965532"/>
          <a:ext cx="655712" cy="4589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S</a:t>
          </a:r>
          <a:endParaRPr lang="en-US" sz="2800" kern="1200" dirty="0"/>
        </a:p>
      </dsp:txBody>
      <dsp:txXfrm rot="5400000">
        <a:off x="-98356" y="3965532"/>
        <a:ext cx="655712" cy="458998"/>
      </dsp:txXfrm>
    </dsp:sp>
    <dsp:sp modelId="{17DF8576-490E-4065-BE5A-B34A78C0BD3F}">
      <dsp:nvSpPr>
        <dsp:cNvPr id="0" name=""/>
        <dsp:cNvSpPr/>
      </dsp:nvSpPr>
      <dsp:spPr>
        <a:xfrm rot="5400000">
          <a:off x="4131192" y="194981"/>
          <a:ext cx="426212" cy="7770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Summary</a:t>
          </a:r>
          <a:endParaRPr lang="en-US" sz="2800" kern="1200" dirty="0"/>
        </a:p>
      </dsp:txBody>
      <dsp:txXfrm rot="5400000">
        <a:off x="4131192" y="194981"/>
        <a:ext cx="426212" cy="777060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6A04A0-2AD9-4025-A617-97E5C0D10A4C}">
      <dsp:nvSpPr>
        <dsp:cNvPr id="0" name=""/>
        <dsp:cNvSpPr/>
      </dsp:nvSpPr>
      <dsp:spPr>
        <a:xfrm>
          <a:off x="1267990" y="25102"/>
          <a:ext cx="2792009" cy="2117276"/>
        </a:xfrm>
        <a:prstGeom prst="parallelogram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Quadrilaterals</a:t>
          </a:r>
          <a:endParaRPr lang="en-US" sz="2300" kern="1200" dirty="0"/>
        </a:p>
      </dsp:txBody>
      <dsp:txXfrm>
        <a:off x="1267990" y="25102"/>
        <a:ext cx="2792009" cy="2117276"/>
      </dsp:txXfrm>
    </dsp:sp>
    <dsp:sp modelId="{0CA49C2C-F33B-479F-BDD5-B649AD441AFA}">
      <dsp:nvSpPr>
        <dsp:cNvPr id="0" name=""/>
        <dsp:cNvSpPr/>
      </dsp:nvSpPr>
      <dsp:spPr>
        <a:xfrm>
          <a:off x="3809989" y="0"/>
          <a:ext cx="2497735" cy="2764911"/>
        </a:xfrm>
        <a:prstGeom prst="triangle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Triangles</a:t>
          </a:r>
          <a:endParaRPr lang="en-US" sz="2300" kern="1200" dirty="0"/>
        </a:p>
      </dsp:txBody>
      <dsp:txXfrm>
        <a:off x="3809989" y="0"/>
        <a:ext cx="2497735" cy="2764911"/>
      </dsp:txXfrm>
    </dsp:sp>
    <dsp:sp modelId="{DACEC508-533D-449F-AE19-5E147426F9B7}">
      <dsp:nvSpPr>
        <dsp:cNvPr id="0" name=""/>
        <dsp:cNvSpPr/>
      </dsp:nvSpPr>
      <dsp:spPr>
        <a:xfrm>
          <a:off x="6272681" y="126625"/>
          <a:ext cx="2871318" cy="2155743"/>
        </a:xfrm>
        <a:prstGeom prst="corner">
          <a:avLst/>
        </a:prstGeom>
        <a:solidFill>
          <a:srgbClr val="FFC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Angles</a:t>
          </a:r>
          <a:endParaRPr lang="en-US" sz="2300" kern="1200" dirty="0"/>
        </a:p>
      </dsp:txBody>
      <dsp:txXfrm>
        <a:off x="6272681" y="126625"/>
        <a:ext cx="2871318" cy="2155743"/>
      </dsp:txXfrm>
    </dsp:sp>
    <dsp:sp modelId="{48C53DC8-D600-4B25-96B0-3D8BF4EE5E3F}">
      <dsp:nvSpPr>
        <dsp:cNvPr id="0" name=""/>
        <dsp:cNvSpPr/>
      </dsp:nvSpPr>
      <dsp:spPr>
        <a:xfrm>
          <a:off x="1828779" y="2667005"/>
          <a:ext cx="1850017" cy="1411891"/>
        </a:xfrm>
        <a:prstGeom prst="rect">
          <a:avLst/>
        </a:prstGeom>
        <a:solidFill>
          <a:schemeClr val="bg1">
            <a:lumMod val="50000"/>
            <a:lumOff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Polygon</a:t>
          </a:r>
          <a:endParaRPr lang="en-US" sz="2300" kern="1200" dirty="0"/>
        </a:p>
      </dsp:txBody>
      <dsp:txXfrm>
        <a:off x="1828779" y="2667005"/>
        <a:ext cx="1850017" cy="1411891"/>
      </dsp:txXfrm>
    </dsp:sp>
    <dsp:sp modelId="{3AE7D353-84A5-4756-B0E3-DE34FB7ADC0D}">
      <dsp:nvSpPr>
        <dsp:cNvPr id="0" name=""/>
        <dsp:cNvSpPr/>
      </dsp:nvSpPr>
      <dsp:spPr>
        <a:xfrm>
          <a:off x="4114789" y="3048000"/>
          <a:ext cx="2317401" cy="1495377"/>
        </a:xfrm>
        <a:prstGeom prst="rect">
          <a:avLst/>
        </a:prstGeom>
        <a:solidFill>
          <a:srgbClr val="DC309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Circumference</a:t>
          </a:r>
          <a:endParaRPr lang="en-US" sz="2300" kern="1200" dirty="0"/>
        </a:p>
      </dsp:txBody>
      <dsp:txXfrm>
        <a:off x="4114789" y="3048000"/>
        <a:ext cx="2317401" cy="1495377"/>
      </dsp:txXfrm>
    </dsp:sp>
    <dsp:sp modelId="{2290F0E9-B54F-41FD-88BE-7A96D6FD8819}">
      <dsp:nvSpPr>
        <dsp:cNvPr id="0" name=""/>
        <dsp:cNvSpPr/>
      </dsp:nvSpPr>
      <dsp:spPr>
        <a:xfrm>
          <a:off x="6781815" y="2743192"/>
          <a:ext cx="1988289" cy="13856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Perimeter</a:t>
          </a:r>
          <a:endParaRPr lang="en-US" sz="2300" kern="1200" dirty="0"/>
        </a:p>
      </dsp:txBody>
      <dsp:txXfrm>
        <a:off x="6781815" y="2743192"/>
        <a:ext cx="1988289" cy="138568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F00B5C-DF77-4B65-A445-F236F08E589A}">
      <dsp:nvSpPr>
        <dsp:cNvPr id="0" name=""/>
        <dsp:cNvSpPr/>
      </dsp:nvSpPr>
      <dsp:spPr>
        <a:xfrm rot="16200000">
          <a:off x="1104" y="1376"/>
          <a:ext cx="2816646" cy="2816646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Translate words to Math symbols</a:t>
          </a:r>
          <a:endParaRPr lang="en-US" sz="2500" kern="1200" dirty="0"/>
        </a:p>
      </dsp:txBody>
      <dsp:txXfrm rot="16200000">
        <a:off x="1104" y="1376"/>
        <a:ext cx="2816646" cy="2816646"/>
      </dsp:txXfrm>
    </dsp:sp>
    <dsp:sp modelId="{32A0D692-471A-4FB2-B7CF-A952CD532625}">
      <dsp:nvSpPr>
        <dsp:cNvPr id="0" name=""/>
        <dsp:cNvSpPr/>
      </dsp:nvSpPr>
      <dsp:spPr>
        <a:xfrm rot="5400000">
          <a:off x="4268848" y="1376"/>
          <a:ext cx="2816646" cy="2816646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Translate math symbols back to words</a:t>
          </a:r>
          <a:endParaRPr lang="en-US" sz="2500" kern="1200" dirty="0"/>
        </a:p>
      </dsp:txBody>
      <dsp:txXfrm rot="5400000">
        <a:off x="4268848" y="1376"/>
        <a:ext cx="2816646" cy="2816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F0C00-BE86-4209-9F84-E2E89708B41E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B9EEC-B874-4484-BB21-82E962F5B1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9EEC-B874-4484-BB21-82E962F5B13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9EEC-B874-4484-BB21-82E962F5B13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6030-AD9B-4208-AD82-C712398EC83A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07F9-C962-4712-B67C-9D2539E5F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6030-AD9B-4208-AD82-C712398EC83A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07F9-C962-4712-B67C-9D2539E5F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6030-AD9B-4208-AD82-C712398EC83A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07F9-C962-4712-B67C-9D2539E5F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6030-AD9B-4208-AD82-C712398EC83A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07F9-C962-4712-B67C-9D2539E5F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6030-AD9B-4208-AD82-C712398EC83A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07F9-C962-4712-B67C-9D2539E5F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6030-AD9B-4208-AD82-C712398EC83A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07F9-C962-4712-B67C-9D2539E5F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6030-AD9B-4208-AD82-C712398EC83A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07F9-C962-4712-B67C-9D2539E5F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6030-AD9B-4208-AD82-C712398EC83A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07F9-C962-4712-B67C-9D2539E5F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6030-AD9B-4208-AD82-C712398EC83A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07F9-C962-4712-B67C-9D2539E5F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6030-AD9B-4208-AD82-C712398EC83A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07F9-C962-4712-B67C-9D2539E5F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6030-AD9B-4208-AD82-C712398EC83A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07F9-C962-4712-B67C-9D2539E5F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B6030-AD9B-4208-AD82-C712398EC83A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807F9-C962-4712-B67C-9D2539E5F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Owner\Documents\Jeannye\learners%20edge\702\Algebra%20team%20video.mp4" TargetMode="Externa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hyperlink" Target="http://nancykeane.com/booktalks/tips.htm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writethink.org/classroom-resources/lesson-plans/using-thieves-preview-nonfiction-112.html" TargetMode="External"/><Relationship Id="rId2" Type="http://schemas.openxmlformats.org/officeDocument/2006/relationships/hyperlink" Target="http://nancykeane.com/booktalks/tips.htm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teachingchannel.org/videos?landing_page=General+Teacher+Videos+Landing+Page&amp;gclid=CNGe9NmelasCFUje4Aodry_BD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85800"/>
            <a:ext cx="7772400" cy="1470025"/>
          </a:xfrm>
        </p:spPr>
        <p:txBody>
          <a:bodyPr/>
          <a:lstStyle/>
          <a:p>
            <a:r>
              <a:rPr lang="en-US" dirty="0" smtClean="0"/>
              <a:t>Content KNOWLEDGE!</a:t>
            </a:r>
            <a:br>
              <a:rPr lang="en-US" dirty="0" smtClean="0"/>
            </a:br>
            <a:r>
              <a:rPr lang="en-US" sz="2000" dirty="0" smtClean="0"/>
              <a:t>Secondary Educators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brainWeight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2286000"/>
            <a:ext cx="4558145" cy="3581400"/>
          </a:xfrm>
          <a:prstGeom prst="rect">
            <a:avLst/>
          </a:prstGeom>
        </p:spPr>
      </p:pic>
      <p:sp>
        <p:nvSpPr>
          <p:cNvPr id="5" name="Up-Down Arrow 4"/>
          <p:cNvSpPr/>
          <p:nvPr/>
        </p:nvSpPr>
        <p:spPr>
          <a:xfrm>
            <a:off x="4495800" y="2057400"/>
            <a:ext cx="228600" cy="3810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Literacy and Content</a:t>
            </a:r>
            <a:endParaRPr lang="en-US" dirty="0"/>
          </a:p>
        </p:txBody>
      </p:sp>
      <p:pic>
        <p:nvPicPr>
          <p:cNvPr id="4" name="Content Placeholder 3" descr="imagesCAJR6U9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19800" y="1219200"/>
            <a:ext cx="2524125" cy="2524125"/>
          </a:xfrm>
          <a:prstGeom prst="ellipse">
            <a:avLst/>
          </a:prstGeom>
        </p:spPr>
      </p:pic>
      <p:pic>
        <p:nvPicPr>
          <p:cNvPr id="5" name="Picture 4" descr="imagesCA5XDKF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2438400"/>
            <a:ext cx="2791691" cy="2729653"/>
          </a:xfrm>
          <a:prstGeom prst="ellipse">
            <a:avLst/>
          </a:prstGeom>
          <a:blipFill>
            <a:blip r:embed="rId4" cstate="print"/>
            <a:tile tx="0" ty="0" sx="100000" sy="100000" flip="none" algn="tl"/>
          </a:blipFill>
          <a:ln w="76200"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7" name="Picture 6" descr="untitled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1295400"/>
            <a:ext cx="3124200" cy="2239992"/>
          </a:xfrm>
          <a:prstGeom prst="ellipse">
            <a:avLst/>
          </a:prstGeom>
        </p:spPr>
      </p:pic>
      <p:pic>
        <p:nvPicPr>
          <p:cNvPr id="8" name="Picture 7" descr="1-mural-in-art-classroom-melissa-chane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38800" y="4572000"/>
            <a:ext cx="3048000" cy="2286000"/>
          </a:xfrm>
          <a:prstGeom prst="ellipse">
            <a:avLst/>
          </a:prstGeom>
        </p:spPr>
      </p:pic>
      <p:pic>
        <p:nvPicPr>
          <p:cNvPr id="9" name="Picture 8" descr="Science%20Classroom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81000" y="4343400"/>
            <a:ext cx="3454400" cy="2133092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Pre-reading Strategies</a:t>
            </a:r>
            <a:br>
              <a:rPr lang="en-US" dirty="0" smtClean="0"/>
            </a:br>
            <a:r>
              <a:rPr lang="en-US" sz="3600" dirty="0" smtClean="0"/>
              <a:t>Know the Acronym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04800" y="19050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newAlg1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29200" y="1600200"/>
            <a:ext cx="3714750" cy="495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0" y="304800"/>
          <a:ext cx="9144000" cy="4678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9" descr="1243015570dg7Wf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57200" y="4343400"/>
            <a:ext cx="2590800" cy="26771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Flowchart: Connector 11"/>
          <p:cNvSpPr/>
          <p:nvPr/>
        </p:nvSpPr>
        <p:spPr>
          <a:xfrm>
            <a:off x="3124200" y="4800600"/>
            <a:ext cx="228600" cy="3048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Connector 12"/>
          <p:cNvSpPr/>
          <p:nvPr/>
        </p:nvSpPr>
        <p:spPr>
          <a:xfrm>
            <a:off x="2819400" y="5029200"/>
            <a:ext cx="152400" cy="2286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lowchart: Connector 13"/>
          <p:cNvSpPr/>
          <p:nvPr/>
        </p:nvSpPr>
        <p:spPr>
          <a:xfrm>
            <a:off x="3581400" y="4572000"/>
            <a:ext cx="304800" cy="3810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19600" y="55626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Inspired!</a:t>
            </a:r>
            <a:endParaRPr lang="en-US" dirty="0"/>
          </a:p>
        </p:txBody>
      </p:sp>
      <p:pic>
        <p:nvPicPr>
          <p:cNvPr id="4" name="Algebra team video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905000" y="1752600"/>
            <a:ext cx="5638800" cy="4229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th300.jpg"/>
          <p:cNvPicPr>
            <a:picLocks noChangeAspect="1"/>
          </p:cNvPicPr>
          <p:nvPr/>
        </p:nvPicPr>
        <p:blipFill>
          <a:blip r:embed="rId2" cstate="print"/>
          <a:srcRect r="901" b="5682"/>
          <a:stretch>
            <a:fillRect/>
          </a:stretch>
        </p:blipFill>
        <p:spPr>
          <a:xfrm>
            <a:off x="228600" y="0"/>
            <a:ext cx="838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Math Teachers TEACH!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90600" y="1981201"/>
          <a:ext cx="7086600" cy="281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Rich Library</a:t>
            </a:r>
            <a:endParaRPr lang="en-US" dirty="0"/>
          </a:p>
        </p:txBody>
      </p:sp>
      <p:pic>
        <p:nvPicPr>
          <p:cNvPr id="4" name="Content Placeholder 3" descr="3598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3886200"/>
            <a:ext cx="1597688" cy="2286000"/>
          </a:xfrm>
        </p:spPr>
      </p:pic>
      <p:pic>
        <p:nvPicPr>
          <p:cNvPr id="5" name="Picture 4" descr="driv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0" y="4114800"/>
            <a:ext cx="1473200" cy="2209800"/>
          </a:xfrm>
          <a:prstGeom prst="rect">
            <a:avLst/>
          </a:prstGeom>
        </p:spPr>
      </p:pic>
      <p:pic>
        <p:nvPicPr>
          <p:cNvPr id="6" name="Picture 5" descr="img652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5200" y="4038600"/>
            <a:ext cx="1988820" cy="2209800"/>
          </a:xfrm>
          <a:prstGeom prst="rect">
            <a:avLst/>
          </a:prstGeom>
        </p:spPr>
      </p:pic>
      <p:pic>
        <p:nvPicPr>
          <p:cNvPr id="7" name="Picture 6" descr="Pythagoras%20the%20Mathemagicia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" y="1219200"/>
            <a:ext cx="1311374" cy="2057400"/>
          </a:xfrm>
          <a:prstGeom prst="rect">
            <a:avLst/>
          </a:prstGeom>
        </p:spPr>
      </p:pic>
      <p:pic>
        <p:nvPicPr>
          <p:cNvPr id="8" name="Picture 7" descr="img53992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6600" y="1447800"/>
            <a:ext cx="1485900" cy="1905000"/>
          </a:xfrm>
          <a:prstGeom prst="rect">
            <a:avLst/>
          </a:prstGeom>
        </p:spPr>
      </p:pic>
      <p:sp>
        <p:nvSpPr>
          <p:cNvPr id="9" name="Oval Callout 8"/>
          <p:cNvSpPr/>
          <p:nvPr/>
        </p:nvSpPr>
        <p:spPr>
          <a:xfrm>
            <a:off x="5791200" y="1295400"/>
            <a:ext cx="2971800" cy="2438400"/>
          </a:xfrm>
          <a:prstGeom prst="wedgeEllipseCallout">
            <a:avLst>
              <a:gd name="adj1" fmla="val -54994"/>
              <a:gd name="adj2" fmla="val 6195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hlinkClick r:id="rId7"/>
              </a:rPr>
              <a:t>Book Talking Tips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End Result</a:t>
            </a:r>
            <a:endParaRPr lang="en-US" dirty="0"/>
          </a:p>
        </p:txBody>
      </p:sp>
      <p:pic>
        <p:nvPicPr>
          <p:cNvPr id="7" name="Content Placeholder 6" descr="600-01112315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905000"/>
            <a:ext cx="5982189" cy="3991752"/>
          </a:xfrm>
        </p:spPr>
      </p:pic>
      <p:sp>
        <p:nvSpPr>
          <p:cNvPr id="10" name="Oval 9"/>
          <p:cNvSpPr/>
          <p:nvPr/>
        </p:nvSpPr>
        <p:spPr>
          <a:xfrm>
            <a:off x="6553200" y="304800"/>
            <a:ext cx="2362200" cy="2133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Math</a:t>
            </a:r>
            <a:endParaRPr lang="en-US" sz="3200" dirty="0"/>
          </a:p>
        </p:txBody>
      </p:sp>
      <p:sp>
        <p:nvSpPr>
          <p:cNvPr id="11" name="Oval 10"/>
          <p:cNvSpPr/>
          <p:nvPr/>
        </p:nvSpPr>
        <p:spPr>
          <a:xfrm>
            <a:off x="3352800" y="4724400"/>
            <a:ext cx="2514600" cy="2133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Language</a:t>
            </a:r>
            <a:endParaRPr lang="en-US" sz="3200" dirty="0"/>
          </a:p>
        </p:txBody>
      </p:sp>
      <p:sp>
        <p:nvSpPr>
          <p:cNvPr id="12" name="Oval 11"/>
          <p:cNvSpPr/>
          <p:nvPr/>
        </p:nvSpPr>
        <p:spPr>
          <a:xfrm>
            <a:off x="228600" y="304800"/>
            <a:ext cx="2362200" cy="21336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Talking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Resources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524000"/>
            <a:ext cx="6858000" cy="48006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Keane, Nancy. “Book Talking Tips.” </a:t>
            </a:r>
            <a:r>
              <a:rPr lang="en-US" sz="2000" i="1" dirty="0" smtClean="0">
                <a:solidFill>
                  <a:schemeClr val="bg1"/>
                </a:solidFill>
                <a:hlinkClick r:id="rId2"/>
              </a:rPr>
              <a:t>nancykeane.com</a:t>
            </a:r>
            <a:r>
              <a:rPr lang="en-US" sz="2000" i="1" dirty="0" smtClean="0">
                <a:solidFill>
                  <a:schemeClr val="bg1"/>
                </a:solidFill>
              </a:rPr>
              <a:t>. </a:t>
            </a:r>
            <a:r>
              <a:rPr lang="en-US" sz="2000" dirty="0" smtClean="0">
                <a:solidFill>
                  <a:schemeClr val="bg1"/>
                </a:solidFill>
              </a:rPr>
              <a:t>2011. Web. </a:t>
            </a:r>
          </a:p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     10 Sept. 2011.</a:t>
            </a:r>
          </a:p>
          <a:p>
            <a:pPr algn="l"/>
            <a:endParaRPr lang="en-US" sz="2000" dirty="0" smtClean="0">
              <a:solidFill>
                <a:schemeClr val="bg1"/>
              </a:solidFill>
            </a:endParaRPr>
          </a:p>
          <a:p>
            <a:pPr algn="l"/>
            <a:r>
              <a:rPr lang="en-US" sz="2000" dirty="0" err="1" smtClean="0">
                <a:solidFill>
                  <a:schemeClr val="bg1"/>
                </a:solidFill>
              </a:rPr>
              <a:t>Shults</a:t>
            </a:r>
            <a:r>
              <a:rPr lang="en-US" sz="2000" dirty="0" smtClean="0">
                <a:solidFill>
                  <a:schemeClr val="bg1"/>
                </a:solidFill>
              </a:rPr>
              <a:t>, Debbie. “Content Area Literacy: Beyond the Language</a:t>
            </a:r>
          </a:p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      Arts Classroom.” </a:t>
            </a:r>
            <a:r>
              <a:rPr lang="en-US" sz="2000" i="1" dirty="0" smtClean="0">
                <a:solidFill>
                  <a:schemeClr val="bg1"/>
                </a:solidFill>
              </a:rPr>
              <a:t>Teachers at Work </a:t>
            </a:r>
            <a:r>
              <a:rPr lang="en-US" sz="2000" dirty="0" smtClean="0">
                <a:solidFill>
                  <a:schemeClr val="bg1"/>
                </a:solidFill>
              </a:rPr>
              <a:t>27 Feb. 2008: </a:t>
            </a:r>
            <a:r>
              <a:rPr lang="en-US" sz="2000" dirty="0" err="1" smtClean="0">
                <a:solidFill>
                  <a:schemeClr val="bg1"/>
                </a:solidFill>
              </a:rPr>
              <a:t>Thinkmap</a:t>
            </a:r>
            <a:endParaRPr lang="en-US" sz="2000" dirty="0" smtClean="0">
              <a:solidFill>
                <a:schemeClr val="bg1"/>
              </a:solidFill>
            </a:endParaRPr>
          </a:p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      Inc. Web. 16 Aug. 2011.</a:t>
            </a:r>
          </a:p>
          <a:p>
            <a:pPr algn="l"/>
            <a:endParaRPr lang="en-US" sz="2000" dirty="0" smtClean="0">
              <a:solidFill>
                <a:schemeClr val="bg1"/>
              </a:solidFill>
            </a:endParaRPr>
          </a:p>
          <a:p>
            <a:pPr algn="l"/>
            <a:r>
              <a:rPr lang="en-US" sz="2000" b="1" dirty="0" smtClean="0">
                <a:solidFill>
                  <a:schemeClr val="bg1"/>
                </a:solidFill>
              </a:rPr>
              <a:t>“</a:t>
            </a:r>
            <a:r>
              <a:rPr lang="en-US" sz="2000" dirty="0" smtClean="0">
                <a:solidFill>
                  <a:schemeClr val="bg1"/>
                </a:solidFill>
              </a:rPr>
              <a:t>Using </a:t>
            </a:r>
            <a:r>
              <a:rPr lang="en-US" sz="2000" dirty="0" smtClean="0">
                <a:solidFill>
                  <a:schemeClr val="bg1"/>
                </a:solidFill>
                <a:hlinkClick r:id="rId3"/>
              </a:rPr>
              <a:t>THIEVES</a:t>
            </a:r>
            <a:r>
              <a:rPr lang="en-US" sz="2000" dirty="0" smtClean="0">
                <a:solidFill>
                  <a:schemeClr val="bg1"/>
                </a:solidFill>
              </a:rPr>
              <a:t> to Preview Nonfiction Texts.” </a:t>
            </a:r>
            <a:r>
              <a:rPr lang="en-US" sz="2000" i="1" dirty="0" smtClean="0">
                <a:solidFill>
                  <a:schemeClr val="bg1"/>
                </a:solidFill>
              </a:rPr>
              <a:t>Read Write Think. </a:t>
            </a:r>
          </a:p>
          <a:p>
            <a:pPr algn="l"/>
            <a:r>
              <a:rPr lang="en-US" sz="2000" i="1" dirty="0" smtClean="0">
                <a:solidFill>
                  <a:schemeClr val="bg1"/>
                </a:solidFill>
              </a:rPr>
              <a:t>      </a:t>
            </a:r>
            <a:r>
              <a:rPr lang="en-US" sz="2000" dirty="0" smtClean="0">
                <a:solidFill>
                  <a:schemeClr val="bg1"/>
                </a:solidFill>
              </a:rPr>
              <a:t>IRA, 2011. Web. 10 Sept. 2011.</a:t>
            </a:r>
          </a:p>
          <a:p>
            <a:pPr algn="l"/>
            <a:endParaRPr lang="en-US" sz="2000" dirty="0" smtClean="0">
              <a:solidFill>
                <a:schemeClr val="bg1"/>
              </a:solidFill>
            </a:endParaRPr>
          </a:p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Video: “Algebra Team: Inside Ms. Warburton’s Class.” </a:t>
            </a:r>
            <a:r>
              <a:rPr lang="en-US" sz="2000" i="1" dirty="0" smtClean="0">
                <a:solidFill>
                  <a:schemeClr val="bg1"/>
                </a:solidFill>
                <a:hlinkClick r:id="rId4"/>
              </a:rPr>
              <a:t>Teaching</a:t>
            </a:r>
          </a:p>
          <a:p>
            <a:pPr algn="l"/>
            <a:r>
              <a:rPr lang="en-US" sz="2000" i="1" dirty="0" smtClean="0">
                <a:solidFill>
                  <a:schemeClr val="bg1"/>
                </a:solidFill>
                <a:hlinkClick r:id="rId4"/>
              </a:rPr>
              <a:t>     Channel</a:t>
            </a:r>
            <a:r>
              <a:rPr lang="en-US" sz="2000" i="1" dirty="0" smtClean="0">
                <a:solidFill>
                  <a:schemeClr val="bg1"/>
                </a:solidFill>
              </a:rPr>
              <a:t> . </a:t>
            </a:r>
            <a:r>
              <a:rPr lang="en-US" sz="2000" dirty="0" smtClean="0">
                <a:solidFill>
                  <a:schemeClr val="bg1"/>
                </a:solidFill>
              </a:rPr>
              <a:t>2011 Web. 10 Sept. 2011.</a:t>
            </a:r>
          </a:p>
          <a:p>
            <a:pPr algn="l"/>
            <a:endParaRPr lang="en-US" sz="2000" dirty="0" smtClean="0"/>
          </a:p>
          <a:p>
            <a:pPr algn="l"/>
            <a:endParaRPr lang="en-US" sz="2000" dirty="0" smtClean="0"/>
          </a:p>
          <a:p>
            <a:pPr algn="l"/>
            <a:endParaRPr lang="en-US" sz="2000" dirty="0" smtClean="0"/>
          </a:p>
          <a:p>
            <a:pPr algn="l"/>
            <a:endParaRPr lang="en-US" sz="2000" dirty="0" smtClean="0"/>
          </a:p>
          <a:p>
            <a:pPr algn="l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solidFill>
            <a:schemeClr val="accent1"/>
          </a:solidFill>
        </a:ln>
      </a:spPr>
      <a:bodyPr wrap="square" rtlCol="0">
        <a:spAutoFit/>
      </a:bodyPr>
      <a:lstStyle>
        <a:defPPr algn="ctr">
          <a:defRPr sz="4000" dirty="0" smtClean="0">
            <a:solidFill>
              <a:srgbClr val="0070C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166</Words>
  <Application>Microsoft Office PowerPoint</Application>
  <PresentationFormat>On-screen Show (4:3)</PresentationFormat>
  <Paragraphs>52</Paragraphs>
  <Slides>9</Slides>
  <Notes>2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Content KNOWLEDGE! Secondary Educators</vt:lpstr>
      <vt:lpstr>Literacy and Content</vt:lpstr>
      <vt:lpstr> Pre-reading Strategies Know the Acronym </vt:lpstr>
      <vt:lpstr>Slide 4</vt:lpstr>
      <vt:lpstr>Get Inspired!</vt:lpstr>
      <vt:lpstr>Great Math Teachers TEACH!</vt:lpstr>
      <vt:lpstr>Classroom Rich Library</vt:lpstr>
      <vt:lpstr>End Result</vt:lpstr>
      <vt:lpstr>Resources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Background KNOWLEDGE!</dc:title>
  <dc:creator>Jeannye Glidden</dc:creator>
  <cp:lastModifiedBy>Jeannye Glidden</cp:lastModifiedBy>
  <cp:revision>37</cp:revision>
  <dcterms:created xsi:type="dcterms:W3CDTF">2011-09-10T13:57:24Z</dcterms:created>
  <dcterms:modified xsi:type="dcterms:W3CDTF">2011-09-11T21:18:17Z</dcterms:modified>
</cp:coreProperties>
</file>